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5"/>
  </p:notesMasterIdLst>
  <p:sldIdLst>
    <p:sldId id="256" r:id="rId2"/>
    <p:sldId id="257" r:id="rId3"/>
    <p:sldId id="264" r:id="rId4"/>
    <p:sldId id="286" r:id="rId5"/>
    <p:sldId id="259" r:id="rId6"/>
    <p:sldId id="260" r:id="rId7"/>
    <p:sldId id="276" r:id="rId8"/>
    <p:sldId id="261" r:id="rId9"/>
    <p:sldId id="278" r:id="rId10"/>
    <p:sldId id="280" r:id="rId11"/>
    <p:sldId id="263" r:id="rId12"/>
    <p:sldId id="290" r:id="rId13"/>
    <p:sldId id="289" r:id="rId14"/>
  </p:sldIdLst>
  <p:sldSz cx="9144000" cy="5143500" type="screen16x9"/>
  <p:notesSz cx="6858000" cy="9144000"/>
  <p:embeddedFontLst>
    <p:embeddedFont>
      <p:font typeface="Fira Sans Extra Condensed Medium" panose="020B0604020202020204" charset="0"/>
      <p:regular r:id="rId16"/>
      <p:bold r:id="rId17"/>
      <p:italic r:id="rId18"/>
      <p:boldItalic r:id="rId19"/>
    </p:embeddedFont>
    <p:embeddedFont>
      <p:font typeface="Josefin Sans" panose="020F0502020204030204" pitchFamily="2"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Overpass" panose="020B0604020202020204" charset="0"/>
      <p:regular r:id="rId28"/>
      <p:bold r:id="rId29"/>
      <p:italic r:id="rId30"/>
      <p:boldItalic r:id="rId31"/>
    </p:embeddedFont>
    <p:embeddedFont>
      <p:font typeface="Overpass Black" panose="020B0604020202020204" charset="0"/>
      <p:bold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2A2F82-2679-489A-9C8C-FD7E1A1BA5D9}">
  <a:tblStyle styleId="{892A2F82-2679-489A-9C8C-FD7E1A1BA5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83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font" Target="fonts/font18.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evivghi\Downloads\Formular%20f&#259;r&#259;%20titlu%20(r&#259;spunsuri)-4b7308cc-1f5d-422a-a170-5c54819eba43.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[Formular fără titlu (răspunsuri)-4b7308cc-1f5d-422a-a170-5c54819eba43.xlsx]Analiza!PivotTable42</c:name>
    <c:fmtId val="-1"/>
  </c:pivotSource>
  <c:chart>
    <c:title>
      <c:tx>
        <c:strRef>
          <c:f>Analiza!$B$31</c:f>
          <c:strCache>
            <c:ptCount val="1"/>
            <c:pt idx="0">
              <c:v> Ce înțelegeți prin "economie informală"?</c:v>
            </c:pt>
          </c:strCache>
        </c:strRef>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Analiza!$B$31</c:f>
              <c:strCache>
                <c:ptCount val="1"/>
                <c:pt idx="0">
                  <c:v>Total</c:v>
                </c:pt>
              </c:strCache>
            </c:strRef>
          </c:tx>
          <c:spPr>
            <a:solidFill>
              <a:schemeClr val="accent1"/>
            </a:solidFill>
            <a:ln>
              <a:noFill/>
            </a:ln>
            <a:effectLst/>
          </c:spPr>
          <c:invertIfNegative val="0"/>
          <c:cat>
            <c:strRef>
              <c:f>Analiza!$B$31</c:f>
              <c:strCache>
                <c:ptCount val="2"/>
                <c:pt idx="0">
                  <c:v>Activități care respectă legile și reglementările, dar sunt desfășurate fără un contract de muncă formal.</c:v>
                </c:pt>
                <c:pt idx="1">
                  <c:v>Activități comerciale și de servicii care nu sunt înregistrate oficial și nu sunt supuse impozitelor și reglementărilor guvernamentale.</c:v>
                </c:pt>
              </c:strCache>
            </c:strRef>
          </c:cat>
          <c:val>
            <c:numRef>
              <c:f>Analiza!$B$31</c:f>
              <c:numCache>
                <c:formatCode>General</c:formatCode>
                <c:ptCount val="2"/>
                <c:pt idx="0">
                  <c:v>16</c:v>
                </c:pt>
                <c:pt idx="1">
                  <c:v>36</c:v>
                </c:pt>
              </c:numCache>
            </c:numRef>
          </c:val>
          <c:extLst>
            <c:ext xmlns:c16="http://schemas.microsoft.com/office/drawing/2014/chart" uri="{C3380CC4-5D6E-409C-BE32-E72D297353CC}">
              <c16:uniqueId val="{00000000-CC0C-4D3E-BBB5-B7B9F6D4A685}"/>
            </c:ext>
          </c:extLst>
        </c:ser>
        <c:dLbls>
          <c:showLegendKey val="0"/>
          <c:showVal val="0"/>
          <c:showCatName val="0"/>
          <c:showSerName val="0"/>
          <c:showPercent val="0"/>
          <c:showBubbleSize val="0"/>
        </c:dLbls>
        <c:gapWidth val="182"/>
        <c:axId val="1651832351"/>
        <c:axId val="1615313055"/>
      </c:barChart>
      <c:catAx>
        <c:axId val="165183235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615313055"/>
        <c:crosses val="autoZero"/>
        <c:auto val="1"/>
        <c:lblAlgn val="ctr"/>
        <c:lblOffset val="100"/>
        <c:noMultiLvlLbl val="0"/>
      </c:catAx>
      <c:valAx>
        <c:axId val="16153130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651832351"/>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strRef>
          <c:f>Analiza!$A$42</c:f>
          <c:strCache>
            <c:ptCount val="1"/>
            <c:pt idx="0">
              <c:v>Care considerați că sunt principalele motive pentru care tinerii ar lua în considerare să lucreze în economia informală?</c:v>
            </c:pt>
          </c:strCache>
        </c:strRef>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v>Feminin</c:v>
          </c:tx>
          <c:spPr>
            <a:solidFill>
              <a:schemeClr val="accent2"/>
            </a:solidFill>
            <a:ln>
              <a:noFill/>
            </a:ln>
            <a:effectLst/>
          </c:spPr>
          <c:invertIfNegative val="0"/>
          <c:cat>
            <c:strLit>
              <c:ptCount val="3"/>
              <c:pt idx="0">
                <c:v>Dificultatea de a găsi un loc de muncă formal</c:v>
              </c:pt>
              <c:pt idx="1">
                <c:v>Flexibilitatea și autonomia în programul de lucru</c:v>
              </c:pt>
              <c:pt idx="2">
                <c:v>Venituri mai mari sau mai rapide</c:v>
              </c:pt>
            </c:strLit>
          </c:cat>
          <c:val>
            <c:numLit>
              <c:formatCode>General</c:formatCode>
              <c:ptCount val="3"/>
              <c:pt idx="0">
                <c:v>7</c:v>
              </c:pt>
              <c:pt idx="1">
                <c:v>12</c:v>
              </c:pt>
              <c:pt idx="2">
                <c:v>12</c:v>
              </c:pt>
            </c:numLit>
          </c:val>
          <c:extLst>
            <c:ext xmlns:c16="http://schemas.microsoft.com/office/drawing/2014/chart" uri="{C3380CC4-5D6E-409C-BE32-E72D297353CC}">
              <c16:uniqueId val="{00000000-8CAD-4C26-B719-29FA199E3366}"/>
            </c:ext>
          </c:extLst>
        </c:ser>
        <c:ser>
          <c:idx val="1"/>
          <c:order val="1"/>
          <c:tx>
            <c:v>Masculin</c:v>
          </c:tx>
          <c:spPr>
            <a:solidFill>
              <a:schemeClr val="accent1"/>
            </a:solidFill>
            <a:ln>
              <a:noFill/>
            </a:ln>
            <a:effectLst/>
          </c:spPr>
          <c:invertIfNegative val="0"/>
          <c:cat>
            <c:strLit>
              <c:ptCount val="3"/>
              <c:pt idx="0">
                <c:v>Dificultatea de a găsi un loc de muncă formal</c:v>
              </c:pt>
              <c:pt idx="1">
                <c:v>Flexibilitatea și autonomia în programul de lucru</c:v>
              </c:pt>
              <c:pt idx="2">
                <c:v>Venituri mai mari sau mai rapide</c:v>
              </c:pt>
            </c:strLit>
          </c:cat>
          <c:val>
            <c:numLit>
              <c:formatCode>General</c:formatCode>
              <c:ptCount val="3"/>
              <c:pt idx="0">
                <c:v>7</c:v>
              </c:pt>
              <c:pt idx="1">
                <c:v>8</c:v>
              </c:pt>
              <c:pt idx="2">
                <c:v>6</c:v>
              </c:pt>
            </c:numLit>
          </c:val>
          <c:extLst>
            <c:ext xmlns:c16="http://schemas.microsoft.com/office/drawing/2014/chart" uri="{C3380CC4-5D6E-409C-BE32-E72D297353CC}">
              <c16:uniqueId val="{00000001-8CAD-4C26-B719-29FA199E3366}"/>
            </c:ext>
          </c:extLst>
        </c:ser>
        <c:dLbls>
          <c:showLegendKey val="0"/>
          <c:showVal val="0"/>
          <c:showCatName val="0"/>
          <c:showSerName val="0"/>
          <c:showPercent val="0"/>
          <c:showBubbleSize val="0"/>
        </c:dLbls>
        <c:gapWidth val="182"/>
        <c:axId val="2050508927"/>
        <c:axId val="1549718511"/>
      </c:barChart>
      <c:catAx>
        <c:axId val="205050892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549718511"/>
        <c:crosses val="autoZero"/>
        <c:auto val="1"/>
        <c:lblAlgn val="ctr"/>
        <c:lblOffset val="100"/>
        <c:noMultiLvlLbl val="0"/>
      </c:catAx>
      <c:valAx>
        <c:axId val="154971851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05050892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sz="1000">
          <a:latin typeface="Times New Roman" panose="02020603050405020304" pitchFamily="18" charset="0"/>
          <a:cs typeface="Times New Roman" panose="02020603050405020304" pitchFamily="18" charset="0"/>
        </a:defRPr>
      </a:pPr>
      <a:endParaRPr lang="en-US"/>
    </a:p>
  </c:txPr>
  <c:externalData r:id="rId3">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[Formular fără titlu (răspunsuri)-4b7308cc-1f5d-422a-a170-5c54819eba43.xlsx]Analiza!PivotTable231</c:name>
    <c:fmtId val="-1"/>
  </c:pivotSource>
  <c:chart>
    <c:title>
      <c:tx>
        <c:strRef>
          <c:f>Analiza!$A$174</c:f>
          <c:strCache>
            <c:ptCount val="1"/>
            <c:pt idx="0">
              <c:v>Ce rol credeți că ar trebui să joace media în informarea și sensibilizarea tinerilor cu privire la riscurile și beneficiile economiei informale?</c:v>
            </c:pt>
          </c:strCache>
        </c:strRef>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Analiza!$A$174</c:f>
              <c:strCache>
                <c:ptCount val="1"/>
                <c:pt idx="0">
                  <c:v>Feminin</c:v>
                </c:pt>
              </c:strCache>
            </c:strRef>
          </c:tx>
          <c:spPr>
            <a:solidFill>
              <a:schemeClr val="accent1"/>
            </a:solidFill>
            <a:ln>
              <a:noFill/>
            </a:ln>
            <a:effectLst/>
          </c:spPr>
          <c:invertIfNegative val="0"/>
          <c:cat>
            <c:strRef>
              <c:f>Analiza!$A$174</c:f>
              <c:strCache>
                <c:ptCount val="3"/>
                <c:pt idx="0">
                  <c:v>Colaborarea cu influenceri și personalități publice pentru a atrage atenția asupra problemelor legate de economia informală</c:v>
                </c:pt>
                <c:pt idx="1">
                  <c:v>Crearea de campanii de conștientizare și educare despre drepturile și responsabilitățile lucrătorilor în economia informală</c:v>
                </c:pt>
                <c:pt idx="2">
                  <c:v>Promovarea de reportaje și investigații despre impactul negativ al economiei informale asupra societății</c:v>
                </c:pt>
              </c:strCache>
            </c:strRef>
          </c:cat>
          <c:val>
            <c:numRef>
              <c:f>Analiza!$A$174</c:f>
              <c:numCache>
                <c:formatCode>General</c:formatCode>
                <c:ptCount val="3"/>
                <c:pt idx="0">
                  <c:v>5</c:v>
                </c:pt>
                <c:pt idx="1">
                  <c:v>15</c:v>
                </c:pt>
                <c:pt idx="2">
                  <c:v>11</c:v>
                </c:pt>
              </c:numCache>
            </c:numRef>
          </c:val>
          <c:extLst>
            <c:ext xmlns:c16="http://schemas.microsoft.com/office/drawing/2014/chart" uri="{C3380CC4-5D6E-409C-BE32-E72D297353CC}">
              <c16:uniqueId val="{00000000-26CA-471E-9AF2-12489C528BB4}"/>
            </c:ext>
          </c:extLst>
        </c:ser>
        <c:ser>
          <c:idx val="1"/>
          <c:order val="1"/>
          <c:tx>
            <c:strRef>
              <c:f>Analiza!$A$174</c:f>
              <c:strCache>
                <c:ptCount val="1"/>
                <c:pt idx="0">
                  <c:v>Masculin</c:v>
                </c:pt>
              </c:strCache>
            </c:strRef>
          </c:tx>
          <c:spPr>
            <a:solidFill>
              <a:schemeClr val="accent2"/>
            </a:solidFill>
            <a:ln>
              <a:noFill/>
            </a:ln>
            <a:effectLst/>
          </c:spPr>
          <c:invertIfNegative val="0"/>
          <c:cat>
            <c:strRef>
              <c:f>Analiza!$A$174</c:f>
              <c:strCache>
                <c:ptCount val="3"/>
                <c:pt idx="0">
                  <c:v>Colaborarea cu influenceri și personalități publice pentru a atrage atenția asupra problemelor legate de economia informală</c:v>
                </c:pt>
                <c:pt idx="1">
                  <c:v>Crearea de campanii de conștientizare și educare despre drepturile și responsabilitățile lucrătorilor în economia informală</c:v>
                </c:pt>
                <c:pt idx="2">
                  <c:v>Promovarea de reportaje și investigații despre impactul negativ al economiei informale asupra societății</c:v>
                </c:pt>
              </c:strCache>
            </c:strRef>
          </c:cat>
          <c:val>
            <c:numRef>
              <c:f>Analiza!$A$174</c:f>
              <c:numCache>
                <c:formatCode>General</c:formatCode>
                <c:ptCount val="3"/>
                <c:pt idx="0">
                  <c:v>4</c:v>
                </c:pt>
                <c:pt idx="1">
                  <c:v>9</c:v>
                </c:pt>
                <c:pt idx="2">
                  <c:v>8</c:v>
                </c:pt>
              </c:numCache>
            </c:numRef>
          </c:val>
          <c:extLst>
            <c:ext xmlns:c16="http://schemas.microsoft.com/office/drawing/2014/chart" uri="{C3380CC4-5D6E-409C-BE32-E72D297353CC}">
              <c16:uniqueId val="{00000001-26CA-471E-9AF2-12489C528BB4}"/>
            </c:ext>
          </c:extLst>
        </c:ser>
        <c:dLbls>
          <c:showLegendKey val="0"/>
          <c:showVal val="0"/>
          <c:showCatName val="0"/>
          <c:showSerName val="0"/>
          <c:showPercent val="0"/>
          <c:showBubbleSize val="0"/>
        </c:dLbls>
        <c:gapWidth val="182"/>
        <c:axId val="2125391007"/>
        <c:axId val="2125587087"/>
      </c:barChart>
      <c:catAx>
        <c:axId val="21253910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587087"/>
        <c:crosses val="autoZero"/>
        <c:auto val="1"/>
        <c:lblAlgn val="ctr"/>
        <c:lblOffset val="100"/>
        <c:noMultiLvlLbl val="0"/>
      </c:catAx>
      <c:valAx>
        <c:axId val="212558708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25391007"/>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[Formular fără titlu (răspunsuri)-4b7308cc-1f5d-422a-a170-5c54819eba43.xlsx]Analiza!PivotTable124</c:name>
    <c:fmtId val="-1"/>
  </c:pivotSource>
  <c:chart>
    <c:title>
      <c:tx>
        <c:strRef>
          <c:f>Analiza!$A$82</c:f>
          <c:strCache>
            <c:ptCount val="1"/>
            <c:pt idx="0">
              <c:v>Ce măsuri credeți că angajatorii ar trebui sa ia pentru a descuraja implicarea tinerilor în economia informală și pentru a-și promova locurile de muncă formale?</c:v>
            </c:pt>
          </c:strCache>
        </c:strRef>
      </c:tx>
      <c:overlay val="0"/>
      <c:spPr>
        <a:noFill/>
        <a:ln>
          <a:noFill/>
        </a:ln>
        <a:effectLst/>
      </c:spPr>
      <c:txPr>
        <a:bodyPr rot="0" spcFirstLastPara="1" vertOverflow="ellipsis" vert="horz" wrap="square" anchor="ctr" anchorCtr="1"/>
        <a:lstStyle/>
        <a:p>
          <a:pPr>
            <a:defRPr sz="10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2"/>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anchor="ctr" anchorCtr="1"/>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2"/>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Times New Roman" panose="02020603050405020304" pitchFamily="18" charset="0"/>
                  <a:ea typeface="+mn-ea"/>
                  <a:cs typeface="Times New Roman" panose="02020603050405020304" pitchFamily="18" charset="0"/>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Analiza!$A$82</c:f>
              <c:strCache>
                <c:ptCount val="1"/>
                <c:pt idx="0">
                  <c:v>Feminin</c:v>
                </c:pt>
              </c:strCache>
            </c:strRef>
          </c:tx>
          <c:spPr>
            <a:solidFill>
              <a:schemeClr val="accent2"/>
            </a:solidFill>
            <a:ln>
              <a:noFill/>
            </a:ln>
            <a:effectLst/>
          </c:spPr>
          <c:invertIfNegative val="0"/>
          <c:cat>
            <c:strRef>
              <c:f>Analiza!$A$82</c:f>
              <c:strCache>
                <c:ptCount val="3"/>
                <c:pt idx="0">
                  <c:v>Investiția în programe de formare și dezvoltare profesională pentru tineri.</c:v>
                </c:pt>
                <c:pt idx="1">
                  <c:v>Oferirea unor salarii și beneficii competitive pentru a face munca în economia formală mai atrăgătoare.</c:v>
                </c:pt>
                <c:pt idx="2">
                  <c:v>Promovarea activă a locurilor de muncă disponibile, evidențiind avantajele și oportunitățile oferite de munca în sectorul formal.</c:v>
                </c:pt>
              </c:strCache>
            </c:strRef>
          </c:cat>
          <c:val>
            <c:numRef>
              <c:f>Analiza!$A$82</c:f>
              <c:numCache>
                <c:formatCode>General</c:formatCode>
                <c:ptCount val="3"/>
                <c:pt idx="0">
                  <c:v>7</c:v>
                </c:pt>
                <c:pt idx="1">
                  <c:v>17</c:v>
                </c:pt>
                <c:pt idx="2">
                  <c:v>7</c:v>
                </c:pt>
              </c:numCache>
            </c:numRef>
          </c:val>
          <c:extLst>
            <c:ext xmlns:c16="http://schemas.microsoft.com/office/drawing/2014/chart" uri="{C3380CC4-5D6E-409C-BE32-E72D297353CC}">
              <c16:uniqueId val="{00000000-64CB-4BFC-9905-6F0964C24657}"/>
            </c:ext>
          </c:extLst>
        </c:ser>
        <c:ser>
          <c:idx val="1"/>
          <c:order val="1"/>
          <c:tx>
            <c:strRef>
              <c:f>Analiza!$A$82</c:f>
              <c:strCache>
                <c:ptCount val="1"/>
                <c:pt idx="0">
                  <c:v>Masculin</c:v>
                </c:pt>
              </c:strCache>
            </c:strRef>
          </c:tx>
          <c:spPr>
            <a:solidFill>
              <a:schemeClr val="accent1"/>
            </a:solidFill>
            <a:ln>
              <a:noFill/>
            </a:ln>
            <a:effectLst/>
          </c:spPr>
          <c:invertIfNegative val="0"/>
          <c:cat>
            <c:strRef>
              <c:f>Analiza!$A$82</c:f>
              <c:strCache>
                <c:ptCount val="3"/>
                <c:pt idx="0">
                  <c:v>Investiția în programe de formare și dezvoltare profesională pentru tineri.</c:v>
                </c:pt>
                <c:pt idx="1">
                  <c:v>Oferirea unor salarii și beneficii competitive pentru a face munca în economia formală mai atrăgătoare.</c:v>
                </c:pt>
                <c:pt idx="2">
                  <c:v>Promovarea activă a locurilor de muncă disponibile, evidențiind avantajele și oportunitățile oferite de munca în sectorul formal.</c:v>
                </c:pt>
              </c:strCache>
            </c:strRef>
          </c:cat>
          <c:val>
            <c:numRef>
              <c:f>Analiza!$A$82</c:f>
              <c:numCache>
                <c:formatCode>General</c:formatCode>
                <c:ptCount val="3"/>
                <c:pt idx="0">
                  <c:v>4</c:v>
                </c:pt>
                <c:pt idx="1">
                  <c:v>14</c:v>
                </c:pt>
                <c:pt idx="2">
                  <c:v>3</c:v>
                </c:pt>
              </c:numCache>
            </c:numRef>
          </c:val>
          <c:extLst>
            <c:ext xmlns:c16="http://schemas.microsoft.com/office/drawing/2014/chart" uri="{C3380CC4-5D6E-409C-BE32-E72D297353CC}">
              <c16:uniqueId val="{00000001-64CB-4BFC-9905-6F0964C24657}"/>
            </c:ext>
          </c:extLst>
        </c:ser>
        <c:dLbls>
          <c:showLegendKey val="0"/>
          <c:showVal val="0"/>
          <c:showCatName val="0"/>
          <c:showSerName val="0"/>
          <c:showPercent val="0"/>
          <c:showBubbleSize val="0"/>
        </c:dLbls>
        <c:gapWidth val="182"/>
        <c:axId val="2145828959"/>
        <c:axId val="1949120959"/>
      </c:barChart>
      <c:catAx>
        <c:axId val="2145828959"/>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1949120959"/>
        <c:crosses val="autoZero"/>
        <c:auto val="1"/>
        <c:lblAlgn val="ctr"/>
        <c:lblOffset val="100"/>
        <c:noMultiLvlLbl val="0"/>
      </c:catAx>
      <c:valAx>
        <c:axId val="1949120959"/>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2145828959"/>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noFill/>
    <a:ln>
      <a:noFill/>
    </a:ln>
    <a:effectLst/>
  </c:spPr>
  <c:txPr>
    <a:bodyPr/>
    <a:lstStyle/>
    <a:p>
      <a:pPr>
        <a:defRPr>
          <a:latin typeface="Times New Roman" panose="02020603050405020304" pitchFamily="18" charset="0"/>
          <a:cs typeface="Times New Roman" panose="02020603050405020304" pitchFamily="18" charset="0"/>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1"/>
        <p:cNvGrpSpPr/>
        <p:nvPr/>
      </p:nvGrpSpPr>
      <p:grpSpPr>
        <a:xfrm>
          <a:off x="0" y="0"/>
          <a:ext cx="0" cy="0"/>
          <a:chOff x="0" y="0"/>
          <a:chExt cx="0" cy="0"/>
        </a:xfrm>
      </p:grpSpPr>
      <p:sp>
        <p:nvSpPr>
          <p:cNvPr id="2122" name="Google Shape;2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3" name="Google Shape;2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1"/>
        <p:cNvGrpSpPr/>
        <p:nvPr/>
      </p:nvGrpSpPr>
      <p:grpSpPr>
        <a:xfrm>
          <a:off x="0" y="0"/>
          <a:ext cx="0" cy="0"/>
          <a:chOff x="0" y="0"/>
          <a:chExt cx="0" cy="0"/>
        </a:xfrm>
      </p:grpSpPr>
      <p:sp>
        <p:nvSpPr>
          <p:cNvPr id="2712" name="Google Shape;2712;ga75a9251e8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3" name="Google Shape;2713;ga75a9251e8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a7274a1822_0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a7274a1822_0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4"/>
        <p:cNvGrpSpPr/>
        <p:nvPr/>
      </p:nvGrpSpPr>
      <p:grpSpPr>
        <a:xfrm>
          <a:off x="0" y="0"/>
          <a:ext cx="0" cy="0"/>
          <a:chOff x="0" y="0"/>
          <a:chExt cx="0" cy="0"/>
        </a:xfrm>
      </p:grpSpPr>
      <p:sp>
        <p:nvSpPr>
          <p:cNvPr id="3485" name="Google Shape;3485;ga1fb274c5c_2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6" name="Google Shape;3486;ga1fb274c5c_2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5"/>
        <p:cNvGrpSpPr/>
        <p:nvPr/>
      </p:nvGrpSpPr>
      <p:grpSpPr>
        <a:xfrm>
          <a:off x="0" y="0"/>
          <a:ext cx="0" cy="0"/>
          <a:chOff x="0" y="0"/>
          <a:chExt cx="0" cy="0"/>
        </a:xfrm>
      </p:grpSpPr>
      <p:sp>
        <p:nvSpPr>
          <p:cNvPr id="3466" name="Google Shape;3466;ga1fb274c5c_2_258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7" name="Google Shape;3467;ga1fb274c5c_2_258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a7274a1822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a7274a1822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ga7274a1822_0_6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4" name="Google Shape;2244;ga7274a1822_0_6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9"/>
        <p:cNvGrpSpPr/>
        <p:nvPr/>
      </p:nvGrpSpPr>
      <p:grpSpPr>
        <a:xfrm>
          <a:off x="0" y="0"/>
          <a:ext cx="0" cy="0"/>
          <a:chOff x="0" y="0"/>
          <a:chExt cx="0" cy="0"/>
        </a:xfrm>
      </p:grpSpPr>
      <p:sp>
        <p:nvSpPr>
          <p:cNvPr id="3120" name="Google Shape;3120;ga1fb274c5c_2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1" name="Google Shape;3121;ga1fb274c5c_2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a7274a1822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a7274a1822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4"/>
        <p:cNvGrpSpPr/>
        <p:nvPr/>
      </p:nvGrpSpPr>
      <p:grpSpPr>
        <a:xfrm>
          <a:off x="0" y="0"/>
          <a:ext cx="0" cy="0"/>
          <a:chOff x="0" y="0"/>
          <a:chExt cx="0" cy="0"/>
        </a:xfrm>
      </p:grpSpPr>
      <p:sp>
        <p:nvSpPr>
          <p:cNvPr id="2175" name="Google Shape;2175;ga7274a1822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6" name="Google Shape;2176;ga7274a1822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a7274a1822_0_7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a7274a1822_0_7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a7274a1822_0_4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3" name="Google Shape;2183;ga7274a1822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6"/>
        <p:cNvGrpSpPr/>
        <p:nvPr/>
      </p:nvGrpSpPr>
      <p:grpSpPr>
        <a:xfrm>
          <a:off x="0" y="0"/>
          <a:ext cx="0" cy="0"/>
          <a:chOff x="0" y="0"/>
          <a:chExt cx="0" cy="0"/>
        </a:xfrm>
      </p:grpSpPr>
      <p:sp>
        <p:nvSpPr>
          <p:cNvPr id="2677" name="Google Shape;2677;ga7274a1822_0_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8" name="Google Shape;2678;ga7274a1822_0_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1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6.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1.png"/><Relationship Id="rId4"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26500" y="1130675"/>
            <a:ext cx="62910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3220225"/>
            <a:ext cx="77040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mt="66000"/>
          </a:blip>
          <a:stretch>
            <a:fillRect/>
          </a:stretch>
        </p:blipFill>
        <p:spPr>
          <a:xfrm rot="1326165" flipH="1">
            <a:off x="-1328945" y="-932567"/>
            <a:ext cx="3297389" cy="2276634"/>
          </a:xfrm>
          <a:prstGeom prst="rect">
            <a:avLst/>
          </a:prstGeom>
          <a:noFill/>
          <a:ln>
            <a:noFill/>
          </a:ln>
        </p:spPr>
      </p:pic>
      <p:pic>
        <p:nvPicPr>
          <p:cNvPr id="12" name="Google Shape;12;p2"/>
          <p:cNvPicPr preferRelativeResize="0"/>
          <p:nvPr/>
        </p:nvPicPr>
        <p:blipFill>
          <a:blip r:embed="rId3">
            <a:alphaModFix amt="64000"/>
          </a:blip>
          <a:stretch>
            <a:fillRect/>
          </a:stretch>
        </p:blipFill>
        <p:spPr>
          <a:xfrm rot="2440329">
            <a:off x="6865875" y="-711275"/>
            <a:ext cx="3592175" cy="3021601"/>
          </a:xfrm>
          <a:prstGeom prst="rect">
            <a:avLst/>
          </a:prstGeom>
          <a:noFill/>
          <a:ln>
            <a:noFill/>
          </a:ln>
        </p:spPr>
      </p:pic>
      <p:pic>
        <p:nvPicPr>
          <p:cNvPr id="13" name="Google Shape;13;p2"/>
          <p:cNvPicPr preferRelativeResize="0"/>
          <p:nvPr/>
        </p:nvPicPr>
        <p:blipFill>
          <a:blip r:embed="rId4">
            <a:alphaModFix amt="67000"/>
          </a:blip>
          <a:stretch>
            <a:fillRect/>
          </a:stretch>
        </p:blipFill>
        <p:spPr>
          <a:xfrm rot="5400000" flipH="1">
            <a:off x="-1871711" y="-356575"/>
            <a:ext cx="2894875" cy="2593326"/>
          </a:xfrm>
          <a:prstGeom prst="rect">
            <a:avLst/>
          </a:prstGeom>
          <a:noFill/>
          <a:ln>
            <a:noFill/>
          </a:ln>
        </p:spPr>
      </p:pic>
      <p:pic>
        <p:nvPicPr>
          <p:cNvPr id="14" name="Google Shape;14;p2"/>
          <p:cNvPicPr preferRelativeResize="0"/>
          <p:nvPr/>
        </p:nvPicPr>
        <p:blipFill>
          <a:blip r:embed="rId2">
            <a:alphaModFix amt="66000"/>
          </a:blip>
          <a:stretch>
            <a:fillRect/>
          </a:stretch>
        </p:blipFill>
        <p:spPr>
          <a:xfrm rot="1326165" flipH="1">
            <a:off x="-889245" y="3430558"/>
            <a:ext cx="3297389" cy="2276634"/>
          </a:xfrm>
          <a:prstGeom prst="rect">
            <a:avLst/>
          </a:prstGeom>
          <a:noFill/>
          <a:ln>
            <a:noFill/>
          </a:ln>
        </p:spPr>
      </p:pic>
      <p:pic>
        <p:nvPicPr>
          <p:cNvPr id="15" name="Google Shape;15;p2"/>
          <p:cNvPicPr preferRelativeResize="0"/>
          <p:nvPr/>
        </p:nvPicPr>
        <p:blipFill>
          <a:blip r:embed="rId5">
            <a:alphaModFix amt="82000"/>
          </a:blip>
          <a:stretch>
            <a:fillRect/>
          </a:stretch>
        </p:blipFill>
        <p:spPr>
          <a:xfrm rot="10670981">
            <a:off x="6959826" y="3022524"/>
            <a:ext cx="3632875" cy="2999026"/>
          </a:xfrm>
          <a:prstGeom prst="rect">
            <a:avLst/>
          </a:prstGeom>
          <a:noFill/>
          <a:ln>
            <a:noFill/>
          </a:ln>
        </p:spPr>
      </p:pic>
      <p:grpSp>
        <p:nvGrpSpPr>
          <p:cNvPr id="16" name="Google Shape;16;p2"/>
          <p:cNvGrpSpPr/>
          <p:nvPr/>
        </p:nvGrpSpPr>
        <p:grpSpPr>
          <a:xfrm rot="-2700000">
            <a:off x="381980" y="2801012"/>
            <a:ext cx="1344349" cy="2469678"/>
            <a:chOff x="272875" y="1419395"/>
            <a:chExt cx="255950" cy="563168"/>
          </a:xfrm>
        </p:grpSpPr>
        <p:sp>
          <p:nvSpPr>
            <p:cNvPr id="17" name="Google Shape;17;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52;p2"/>
          <p:cNvGrpSpPr/>
          <p:nvPr/>
        </p:nvGrpSpPr>
        <p:grpSpPr>
          <a:xfrm rot="-2700000">
            <a:off x="7112113" y="-364316"/>
            <a:ext cx="1344349" cy="1995327"/>
            <a:chOff x="272875" y="1527563"/>
            <a:chExt cx="255950" cy="455000"/>
          </a:xfrm>
        </p:grpSpPr>
        <p:sp>
          <p:nvSpPr>
            <p:cNvPr id="53" name="Google Shape;53;p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0800000">
            <a:off x="4793599" y="4568874"/>
            <a:ext cx="2265082" cy="2165834"/>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66"/>
        <p:cNvGrpSpPr/>
        <p:nvPr/>
      </p:nvGrpSpPr>
      <p:grpSpPr>
        <a:xfrm>
          <a:off x="0" y="0"/>
          <a:ext cx="0" cy="0"/>
          <a:chOff x="0" y="0"/>
          <a:chExt cx="0" cy="0"/>
        </a:xfrm>
      </p:grpSpPr>
      <p:grpSp>
        <p:nvGrpSpPr>
          <p:cNvPr id="967" name="Google Shape;967;p18"/>
          <p:cNvGrpSpPr/>
          <p:nvPr/>
        </p:nvGrpSpPr>
        <p:grpSpPr>
          <a:xfrm>
            <a:off x="-1680776" y="-4224695"/>
            <a:ext cx="16179801" cy="13950337"/>
            <a:chOff x="-1680776" y="-4224695"/>
            <a:chExt cx="16179801" cy="13950337"/>
          </a:xfrm>
        </p:grpSpPr>
        <p:pic>
          <p:nvPicPr>
            <p:cNvPr id="968" name="Google Shape;968;p18"/>
            <p:cNvPicPr preferRelativeResize="0"/>
            <p:nvPr/>
          </p:nvPicPr>
          <p:blipFill>
            <a:blip r:embed="rId2">
              <a:alphaModFix/>
            </a:blip>
            <a:stretch>
              <a:fillRect/>
            </a:stretch>
          </p:blipFill>
          <p:spPr>
            <a:xfrm rot="-3224823">
              <a:off x="-140037" y="3490385"/>
              <a:ext cx="5882028" cy="4855725"/>
            </a:xfrm>
            <a:prstGeom prst="rect">
              <a:avLst/>
            </a:prstGeom>
            <a:noFill/>
            <a:ln>
              <a:noFill/>
            </a:ln>
          </p:spPr>
        </p:pic>
        <p:pic>
          <p:nvPicPr>
            <p:cNvPr id="969" name="Google Shape;969;p18"/>
            <p:cNvPicPr preferRelativeResize="0"/>
            <p:nvPr/>
          </p:nvPicPr>
          <p:blipFill>
            <a:blip r:embed="rId3">
              <a:alphaModFix amt="56000"/>
            </a:blip>
            <a:stretch>
              <a:fillRect/>
            </a:stretch>
          </p:blipFill>
          <p:spPr>
            <a:xfrm rot="10800000" flipH="1">
              <a:off x="7048980" y="-1210521"/>
              <a:ext cx="6114874" cy="5143500"/>
            </a:xfrm>
            <a:prstGeom prst="rect">
              <a:avLst/>
            </a:prstGeom>
            <a:noFill/>
            <a:ln>
              <a:noFill/>
            </a:ln>
          </p:spPr>
        </p:pic>
        <p:pic>
          <p:nvPicPr>
            <p:cNvPr id="970" name="Google Shape;970;p18"/>
            <p:cNvPicPr preferRelativeResize="0"/>
            <p:nvPr/>
          </p:nvPicPr>
          <p:blipFill>
            <a:blip r:embed="rId4">
              <a:alphaModFix amt="52000"/>
            </a:blip>
            <a:stretch>
              <a:fillRect/>
            </a:stretch>
          </p:blipFill>
          <p:spPr>
            <a:xfrm rot="5400000">
              <a:off x="5834261" y="-3262046"/>
              <a:ext cx="4474637" cy="5143502"/>
            </a:xfrm>
            <a:prstGeom prst="rect">
              <a:avLst/>
            </a:prstGeom>
            <a:noFill/>
            <a:ln>
              <a:noFill/>
            </a:ln>
          </p:spPr>
        </p:pic>
        <p:pic>
          <p:nvPicPr>
            <p:cNvPr id="971" name="Google Shape;971;p18"/>
            <p:cNvPicPr preferRelativeResize="0"/>
            <p:nvPr/>
          </p:nvPicPr>
          <p:blipFill>
            <a:blip r:embed="rId5">
              <a:alphaModFix amt="47000"/>
            </a:blip>
            <a:stretch>
              <a:fillRect/>
            </a:stretch>
          </p:blipFill>
          <p:spPr>
            <a:xfrm rot="-1342742">
              <a:off x="-977911" y="-3287812"/>
              <a:ext cx="5882021" cy="4855724"/>
            </a:xfrm>
            <a:prstGeom prst="rect">
              <a:avLst/>
            </a:prstGeom>
            <a:noFill/>
            <a:ln>
              <a:noFill/>
            </a:ln>
          </p:spPr>
        </p:pic>
        <p:pic>
          <p:nvPicPr>
            <p:cNvPr id="972" name="Google Shape;972;p18"/>
            <p:cNvPicPr preferRelativeResize="0"/>
            <p:nvPr/>
          </p:nvPicPr>
          <p:blipFill>
            <a:blip r:embed="rId6">
              <a:alphaModFix amt="58000"/>
            </a:blip>
            <a:stretch>
              <a:fillRect/>
            </a:stretch>
          </p:blipFill>
          <p:spPr>
            <a:xfrm rot="10599510">
              <a:off x="-546556" y="1325195"/>
              <a:ext cx="1787179" cy="4287368"/>
            </a:xfrm>
            <a:prstGeom prst="rect">
              <a:avLst/>
            </a:prstGeom>
            <a:noFill/>
            <a:ln>
              <a:noFill/>
            </a:ln>
          </p:spPr>
        </p:pic>
        <p:pic>
          <p:nvPicPr>
            <p:cNvPr id="973" name="Google Shape;973;p18"/>
            <p:cNvPicPr preferRelativeResize="0"/>
            <p:nvPr/>
          </p:nvPicPr>
          <p:blipFill>
            <a:blip r:embed="rId7">
              <a:alphaModFix amt="45000"/>
            </a:blip>
            <a:stretch>
              <a:fillRect/>
            </a:stretch>
          </p:blipFill>
          <p:spPr>
            <a:xfrm rot="380280">
              <a:off x="6197600" y="3797979"/>
              <a:ext cx="8158655" cy="3038274"/>
            </a:xfrm>
            <a:prstGeom prst="rect">
              <a:avLst/>
            </a:prstGeom>
            <a:noFill/>
            <a:ln>
              <a:noFill/>
            </a:ln>
          </p:spPr>
        </p:pic>
      </p:grpSp>
      <p:sp>
        <p:nvSpPr>
          <p:cNvPr id="974" name="Google Shape;974;p18"/>
          <p:cNvSpPr txBox="1">
            <a:spLocks noGrp="1"/>
          </p:cNvSpPr>
          <p:nvPr>
            <p:ph type="title"/>
          </p:nvPr>
        </p:nvSpPr>
        <p:spPr>
          <a:xfrm>
            <a:off x="2290050" y="3076083"/>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975" name="Google Shape;975;p18"/>
          <p:cNvSpPr txBox="1">
            <a:spLocks noGrp="1"/>
          </p:cNvSpPr>
          <p:nvPr>
            <p:ph type="subTitle" idx="1"/>
          </p:nvPr>
        </p:nvSpPr>
        <p:spPr>
          <a:xfrm>
            <a:off x="1605150" y="1547033"/>
            <a:ext cx="5933700" cy="1809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2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976" name="Google Shape;976;p18"/>
          <p:cNvGrpSpPr/>
          <p:nvPr/>
        </p:nvGrpSpPr>
        <p:grpSpPr>
          <a:xfrm rot="5400065">
            <a:off x="8667137" y="-1129839"/>
            <a:ext cx="1344377" cy="1995312"/>
            <a:chOff x="272875" y="1527563"/>
            <a:chExt cx="255950" cy="455000"/>
          </a:xfrm>
        </p:grpSpPr>
        <p:sp>
          <p:nvSpPr>
            <p:cNvPr id="977" name="Google Shape;977;p1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2" name="Google Shape;1012;p18"/>
          <p:cNvSpPr/>
          <p:nvPr/>
        </p:nvSpPr>
        <p:spPr>
          <a:xfrm rot="-7373435">
            <a:off x="-1518218" y="3027895"/>
            <a:ext cx="2265005" cy="216576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1">
  <p:cSld name="BLANK_1_1_1_2_1">
    <p:spTree>
      <p:nvGrpSpPr>
        <p:cNvPr id="1" name="Shape 1013"/>
        <p:cNvGrpSpPr/>
        <p:nvPr/>
      </p:nvGrpSpPr>
      <p:grpSpPr>
        <a:xfrm>
          <a:off x="0" y="0"/>
          <a:ext cx="0" cy="0"/>
          <a:chOff x="0" y="0"/>
          <a:chExt cx="0" cy="0"/>
        </a:xfrm>
      </p:grpSpPr>
      <p:pic>
        <p:nvPicPr>
          <p:cNvPr id="1014" name="Google Shape;1014;p19"/>
          <p:cNvPicPr preferRelativeResize="0"/>
          <p:nvPr/>
        </p:nvPicPr>
        <p:blipFill>
          <a:blip r:embed="rId2">
            <a:alphaModFix amt="66000"/>
          </a:blip>
          <a:stretch>
            <a:fillRect/>
          </a:stretch>
        </p:blipFill>
        <p:spPr>
          <a:xfrm rot="-2343514" flipH="1">
            <a:off x="-1156226" y="-1467160"/>
            <a:ext cx="3297389" cy="2276638"/>
          </a:xfrm>
          <a:prstGeom prst="rect">
            <a:avLst/>
          </a:prstGeom>
          <a:noFill/>
          <a:ln>
            <a:noFill/>
          </a:ln>
        </p:spPr>
      </p:pic>
      <p:pic>
        <p:nvPicPr>
          <p:cNvPr id="1015" name="Google Shape;1015;p1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grpSp>
        <p:nvGrpSpPr>
          <p:cNvPr id="1016" name="Google Shape;1016;p19"/>
          <p:cNvGrpSpPr/>
          <p:nvPr/>
        </p:nvGrpSpPr>
        <p:grpSpPr>
          <a:xfrm rot="-8099954">
            <a:off x="25750" y="-768875"/>
            <a:ext cx="1344367" cy="1995327"/>
            <a:chOff x="272875" y="1527563"/>
            <a:chExt cx="255950" cy="455000"/>
          </a:xfrm>
        </p:grpSpPr>
        <p:sp>
          <p:nvSpPr>
            <p:cNvPr id="1017" name="Google Shape;1017;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52" name="Google Shape;1052;p19"/>
          <p:cNvPicPr preferRelativeResize="0"/>
          <p:nvPr/>
        </p:nvPicPr>
        <p:blipFill>
          <a:blip r:embed="rId3">
            <a:alphaModFix amt="74000"/>
          </a:blip>
          <a:stretch>
            <a:fillRect/>
          </a:stretch>
        </p:blipFill>
        <p:spPr>
          <a:xfrm rot="-6814727" flipH="1">
            <a:off x="7454267" y="-1182806"/>
            <a:ext cx="2894871" cy="2593322"/>
          </a:xfrm>
          <a:prstGeom prst="rect">
            <a:avLst/>
          </a:prstGeom>
          <a:noFill/>
          <a:ln>
            <a:noFill/>
          </a:ln>
        </p:spPr>
      </p:pic>
      <p:pic>
        <p:nvPicPr>
          <p:cNvPr id="1053" name="Google Shape;1053;p19"/>
          <p:cNvPicPr preferRelativeResize="0"/>
          <p:nvPr/>
        </p:nvPicPr>
        <p:blipFill>
          <a:blip r:embed="rId4">
            <a:alphaModFix amt="76000"/>
          </a:blip>
          <a:stretch>
            <a:fillRect/>
          </a:stretch>
        </p:blipFill>
        <p:spPr>
          <a:xfrm rot="-1136126">
            <a:off x="4365128" y="4231553"/>
            <a:ext cx="7605805" cy="2832382"/>
          </a:xfrm>
          <a:prstGeom prst="rect">
            <a:avLst/>
          </a:prstGeom>
          <a:noFill/>
          <a:ln>
            <a:noFill/>
          </a:ln>
        </p:spPr>
      </p:pic>
      <p:grpSp>
        <p:nvGrpSpPr>
          <p:cNvPr id="1054" name="Google Shape;1054;p19"/>
          <p:cNvGrpSpPr/>
          <p:nvPr/>
        </p:nvGrpSpPr>
        <p:grpSpPr>
          <a:xfrm rot="3618644">
            <a:off x="7686877" y="3841497"/>
            <a:ext cx="1344356" cy="2469645"/>
            <a:chOff x="272875" y="1419395"/>
            <a:chExt cx="255950" cy="563168"/>
          </a:xfrm>
        </p:grpSpPr>
        <p:sp>
          <p:nvSpPr>
            <p:cNvPr id="1055" name="Google Shape;1055;p1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19"/>
          <p:cNvSpPr txBox="1">
            <a:spLocks noGrp="1"/>
          </p:cNvSpPr>
          <p:nvPr>
            <p:ph type="title"/>
          </p:nvPr>
        </p:nvSpPr>
        <p:spPr>
          <a:xfrm>
            <a:off x="7200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1" name="Google Shape;1091;p19"/>
          <p:cNvSpPr txBox="1">
            <a:spLocks noGrp="1"/>
          </p:cNvSpPr>
          <p:nvPr>
            <p:ph type="subTitle" idx="1"/>
          </p:nvPr>
        </p:nvSpPr>
        <p:spPr>
          <a:xfrm>
            <a:off x="7200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2" name="Google Shape;1092;p19"/>
          <p:cNvSpPr txBox="1">
            <a:spLocks noGrp="1"/>
          </p:cNvSpPr>
          <p:nvPr>
            <p:ph type="title" idx="2"/>
          </p:nvPr>
        </p:nvSpPr>
        <p:spPr>
          <a:xfrm>
            <a:off x="3403800" y="2586216"/>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3" name="Google Shape;1093;p19"/>
          <p:cNvSpPr txBox="1">
            <a:spLocks noGrp="1"/>
          </p:cNvSpPr>
          <p:nvPr>
            <p:ph type="subTitle" idx="3"/>
          </p:nvPr>
        </p:nvSpPr>
        <p:spPr>
          <a:xfrm>
            <a:off x="34038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4" name="Google Shape;1094;p19"/>
          <p:cNvSpPr txBox="1">
            <a:spLocks noGrp="1"/>
          </p:cNvSpPr>
          <p:nvPr>
            <p:ph type="title" idx="4"/>
          </p:nvPr>
        </p:nvSpPr>
        <p:spPr>
          <a:xfrm>
            <a:off x="6100400" y="2586209"/>
            <a:ext cx="23364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095" name="Google Shape;1095;p19"/>
          <p:cNvSpPr txBox="1">
            <a:spLocks noGrp="1"/>
          </p:cNvSpPr>
          <p:nvPr>
            <p:ph type="subTitle" idx="5"/>
          </p:nvPr>
        </p:nvSpPr>
        <p:spPr>
          <a:xfrm>
            <a:off x="6100400" y="3321129"/>
            <a:ext cx="2336400" cy="892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096" name="Google Shape;1096;p19"/>
          <p:cNvSpPr txBox="1">
            <a:spLocks noGrp="1"/>
          </p:cNvSpPr>
          <p:nvPr>
            <p:ph type="ctrTitle" idx="6"/>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1">
  <p:cSld name="CUSTOM_1">
    <p:spTree>
      <p:nvGrpSpPr>
        <p:cNvPr id="1" name="Shape 1493"/>
        <p:cNvGrpSpPr/>
        <p:nvPr/>
      </p:nvGrpSpPr>
      <p:grpSpPr>
        <a:xfrm>
          <a:off x="0" y="0"/>
          <a:ext cx="0" cy="0"/>
          <a:chOff x="0" y="0"/>
          <a:chExt cx="0" cy="0"/>
        </a:xfrm>
      </p:grpSpPr>
      <p:sp>
        <p:nvSpPr>
          <p:cNvPr id="1494" name="Google Shape;1494;p25"/>
          <p:cNvSpPr txBox="1">
            <a:spLocks noGrp="1"/>
          </p:cNvSpPr>
          <p:nvPr>
            <p:ph type="subTitle" idx="1"/>
          </p:nvPr>
        </p:nvSpPr>
        <p:spPr>
          <a:xfrm>
            <a:off x="671450" y="2555700"/>
            <a:ext cx="3566700" cy="1166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495" name="Google Shape;1495;p25"/>
          <p:cNvSpPr txBox="1">
            <a:spLocks noGrp="1"/>
          </p:cNvSpPr>
          <p:nvPr>
            <p:ph type="ctrTitle"/>
          </p:nvPr>
        </p:nvSpPr>
        <p:spPr>
          <a:xfrm>
            <a:off x="671450" y="1875052"/>
            <a:ext cx="2604300" cy="5730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1496" name="Google Shape;1496;p25"/>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1497" name="Google Shape;1497;p25"/>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1498" name="Google Shape;1498;p25"/>
          <p:cNvGrpSpPr/>
          <p:nvPr/>
        </p:nvGrpSpPr>
        <p:grpSpPr>
          <a:xfrm rot="-2700000">
            <a:off x="8026513" y="-183341"/>
            <a:ext cx="1344349" cy="1995327"/>
            <a:chOff x="272875" y="1527563"/>
            <a:chExt cx="255950" cy="455000"/>
          </a:xfrm>
        </p:grpSpPr>
        <p:sp>
          <p:nvSpPr>
            <p:cNvPr id="1499" name="Google Shape;1499;p2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2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2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2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2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2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2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2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2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5" name="Google Shape;1535;p25"/>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1536" name="Google Shape;1536;p25"/>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
  <p:cSld name="CUSTOM_4">
    <p:spTree>
      <p:nvGrpSpPr>
        <p:cNvPr id="1" name="Shape 1588"/>
        <p:cNvGrpSpPr/>
        <p:nvPr/>
      </p:nvGrpSpPr>
      <p:grpSpPr>
        <a:xfrm>
          <a:off x="0" y="0"/>
          <a:ext cx="0" cy="0"/>
          <a:chOff x="0" y="0"/>
          <a:chExt cx="0" cy="0"/>
        </a:xfrm>
      </p:grpSpPr>
      <p:pic>
        <p:nvPicPr>
          <p:cNvPr id="1589" name="Google Shape;1589;p2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590" name="Google Shape;1590;p27"/>
          <p:cNvGrpSpPr/>
          <p:nvPr/>
        </p:nvGrpSpPr>
        <p:grpSpPr>
          <a:xfrm rot="-8099954">
            <a:off x="15431" y="-572435"/>
            <a:ext cx="1344367" cy="1995327"/>
            <a:chOff x="272875" y="1527563"/>
            <a:chExt cx="255950" cy="455000"/>
          </a:xfrm>
        </p:grpSpPr>
        <p:sp>
          <p:nvSpPr>
            <p:cNvPr id="1591" name="Google Shape;1591;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26" name="Google Shape;1626;p2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627" name="Google Shape;1627;p27"/>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628" name="Google Shape;1628;p27"/>
          <p:cNvGrpSpPr/>
          <p:nvPr/>
        </p:nvGrpSpPr>
        <p:grpSpPr>
          <a:xfrm flipH="1">
            <a:off x="-624375" y="3487614"/>
            <a:ext cx="1344377" cy="2469659"/>
            <a:chOff x="272875" y="1419395"/>
            <a:chExt cx="255950" cy="563168"/>
          </a:xfrm>
        </p:grpSpPr>
        <p:sp>
          <p:nvSpPr>
            <p:cNvPr id="1629" name="Google Shape;1629;p2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2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2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2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2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2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2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7"/>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7"/>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4" name="Google Shape;1664;p27"/>
          <p:cNvSpPr txBox="1">
            <a:spLocks noGrp="1"/>
          </p:cNvSpPr>
          <p:nvPr>
            <p:ph type="title"/>
          </p:nvPr>
        </p:nvSpPr>
        <p:spPr>
          <a:xfrm>
            <a:off x="732375" y="1618170"/>
            <a:ext cx="3839700" cy="62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16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65" name="Google Shape;1665;p27"/>
          <p:cNvSpPr txBox="1">
            <a:spLocks noGrp="1"/>
          </p:cNvSpPr>
          <p:nvPr>
            <p:ph type="subTitle" idx="1"/>
          </p:nvPr>
        </p:nvSpPr>
        <p:spPr>
          <a:xfrm>
            <a:off x="732375" y="2191200"/>
            <a:ext cx="7691700" cy="2031000"/>
          </a:xfrm>
          <a:prstGeom prst="rect">
            <a:avLst/>
          </a:prstGeom>
        </p:spPr>
        <p:txBody>
          <a:bodyPr spcFirstLastPara="1" wrap="square" lIns="91425" tIns="91425" rIns="91425" bIns="91425" anchor="t" anchorCtr="0">
            <a:noAutofit/>
          </a:bodyPr>
          <a:lstStyle>
            <a:lvl1pPr marR="50800" lvl="0" rtl="0">
              <a:lnSpc>
                <a:spcPct val="166000"/>
              </a:lnSpc>
              <a:spcBef>
                <a:spcPts val="0"/>
              </a:spcBef>
              <a:spcAft>
                <a:spcPts val="0"/>
              </a:spcAft>
              <a:buClr>
                <a:schemeClr val="lt2"/>
              </a:buClr>
              <a:buSzPts val="1400"/>
              <a:buChar char="●"/>
              <a:defRPr sz="12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666" name="Google Shape;1666;p27"/>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667" name="Google Shape;1667;p27"/>
          <p:cNvSpPr/>
          <p:nvPr/>
        </p:nvSpPr>
        <p:spPr>
          <a:xfrm rot="9899989">
            <a:off x="7836136" y="407263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2">
  <p:cSld name="CUSTOM_4_1_1_1">
    <p:spTree>
      <p:nvGrpSpPr>
        <p:cNvPr id="1" name="Shape 1714"/>
        <p:cNvGrpSpPr/>
        <p:nvPr/>
      </p:nvGrpSpPr>
      <p:grpSpPr>
        <a:xfrm>
          <a:off x="0" y="0"/>
          <a:ext cx="0" cy="0"/>
          <a:chOff x="0" y="0"/>
          <a:chExt cx="0" cy="0"/>
        </a:xfrm>
      </p:grpSpPr>
      <p:pic>
        <p:nvPicPr>
          <p:cNvPr id="1715" name="Google Shape;1715;p29"/>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716" name="Google Shape;1716;p29"/>
          <p:cNvGrpSpPr/>
          <p:nvPr/>
        </p:nvGrpSpPr>
        <p:grpSpPr>
          <a:xfrm rot="-987768">
            <a:off x="7751817" y="-266278"/>
            <a:ext cx="1344359" cy="1995308"/>
            <a:chOff x="272875" y="1527563"/>
            <a:chExt cx="255950" cy="455000"/>
          </a:xfrm>
        </p:grpSpPr>
        <p:sp>
          <p:nvSpPr>
            <p:cNvPr id="1717" name="Google Shape;1717;p2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9"/>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9"/>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9"/>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2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2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29"/>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2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9"/>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9"/>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752" name="Google Shape;1752;p29"/>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753" name="Google Shape;1753;p29"/>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754" name="Google Shape;1754;p29"/>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9"/>
          <p:cNvSpPr txBox="1">
            <a:spLocks noGrp="1"/>
          </p:cNvSpPr>
          <p:nvPr>
            <p:ph type="subTitle" idx="1"/>
          </p:nvPr>
        </p:nvSpPr>
        <p:spPr>
          <a:xfrm>
            <a:off x="724603" y="2240850"/>
            <a:ext cx="3181800" cy="123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400"/>
              <a:buChar char="●"/>
              <a:defRPr sz="1600"/>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
        <p:nvSpPr>
          <p:cNvPr id="1756" name="Google Shape;1756;p29"/>
          <p:cNvSpPr txBox="1">
            <a:spLocks noGrp="1"/>
          </p:cNvSpPr>
          <p:nvPr>
            <p:ph type="ctrTitle"/>
          </p:nvPr>
        </p:nvSpPr>
        <p:spPr>
          <a:xfrm>
            <a:off x="724603" y="1663050"/>
            <a:ext cx="3181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1757" name="Google Shape;1757;p29"/>
          <p:cNvSpPr/>
          <p:nvPr/>
        </p:nvSpPr>
        <p:spPr>
          <a:xfrm rot="-4340781" flipH="1">
            <a:off x="3518" y="-5268942"/>
            <a:ext cx="4623974" cy="725683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839"/>
        <p:cNvGrpSpPr/>
        <p:nvPr/>
      </p:nvGrpSpPr>
      <p:grpSpPr>
        <a:xfrm>
          <a:off x="0" y="0"/>
          <a:ext cx="0" cy="0"/>
          <a:chOff x="0" y="0"/>
          <a:chExt cx="0" cy="0"/>
        </a:xfrm>
      </p:grpSpPr>
      <p:pic>
        <p:nvPicPr>
          <p:cNvPr id="1840" name="Google Shape;1840;p31"/>
          <p:cNvPicPr preferRelativeResize="0"/>
          <p:nvPr/>
        </p:nvPicPr>
        <p:blipFill>
          <a:blip r:embed="rId2">
            <a:alphaModFix amt="76000"/>
          </a:blip>
          <a:stretch>
            <a:fillRect/>
          </a:stretch>
        </p:blipFill>
        <p:spPr>
          <a:xfrm rot="2453973">
            <a:off x="1248590" y="2532214"/>
            <a:ext cx="4232748" cy="1576274"/>
          </a:xfrm>
          <a:prstGeom prst="rect">
            <a:avLst/>
          </a:prstGeom>
          <a:noFill/>
          <a:ln>
            <a:noFill/>
          </a:ln>
        </p:spPr>
      </p:pic>
      <p:pic>
        <p:nvPicPr>
          <p:cNvPr id="1841" name="Google Shape;1841;p31"/>
          <p:cNvPicPr preferRelativeResize="0"/>
          <p:nvPr/>
        </p:nvPicPr>
        <p:blipFill>
          <a:blip r:embed="rId2">
            <a:alphaModFix amt="76000"/>
          </a:blip>
          <a:stretch>
            <a:fillRect/>
          </a:stretch>
        </p:blipFill>
        <p:spPr>
          <a:xfrm rot="2453973">
            <a:off x="-1738310" y="4081814"/>
            <a:ext cx="4232748" cy="1576274"/>
          </a:xfrm>
          <a:prstGeom prst="rect">
            <a:avLst/>
          </a:prstGeom>
          <a:noFill/>
          <a:ln>
            <a:noFill/>
          </a:ln>
        </p:spPr>
      </p:pic>
      <p:pic>
        <p:nvPicPr>
          <p:cNvPr id="1842" name="Google Shape;1842;p31"/>
          <p:cNvPicPr preferRelativeResize="0"/>
          <p:nvPr/>
        </p:nvPicPr>
        <p:blipFill>
          <a:blip r:embed="rId3">
            <a:alphaModFix amt="84000"/>
          </a:blip>
          <a:stretch>
            <a:fillRect/>
          </a:stretch>
        </p:blipFill>
        <p:spPr>
          <a:xfrm rot="2453973">
            <a:off x="6716115" y="-248136"/>
            <a:ext cx="4232748" cy="1576274"/>
          </a:xfrm>
          <a:prstGeom prst="rect">
            <a:avLst/>
          </a:prstGeom>
          <a:noFill/>
          <a:ln>
            <a:noFill/>
          </a:ln>
        </p:spPr>
      </p:pic>
      <p:pic>
        <p:nvPicPr>
          <p:cNvPr id="1843" name="Google Shape;1843;p31"/>
          <p:cNvPicPr preferRelativeResize="0"/>
          <p:nvPr/>
        </p:nvPicPr>
        <p:blipFill>
          <a:blip r:embed="rId4">
            <a:alphaModFix amt="47000"/>
          </a:blip>
          <a:stretch>
            <a:fillRect/>
          </a:stretch>
        </p:blipFill>
        <p:spPr>
          <a:xfrm rot="10800000">
            <a:off x="1630988" y="143888"/>
            <a:ext cx="5882026" cy="4855727"/>
          </a:xfrm>
          <a:prstGeom prst="rect">
            <a:avLst/>
          </a:prstGeom>
          <a:noFill/>
          <a:ln>
            <a:noFill/>
          </a:ln>
        </p:spPr>
      </p:pic>
      <p:grpSp>
        <p:nvGrpSpPr>
          <p:cNvPr id="1844" name="Google Shape;1844;p31"/>
          <p:cNvGrpSpPr/>
          <p:nvPr/>
        </p:nvGrpSpPr>
        <p:grpSpPr>
          <a:xfrm rot="-2700000">
            <a:off x="167955" y="3080962"/>
            <a:ext cx="1344349" cy="2469678"/>
            <a:chOff x="272875" y="1419395"/>
            <a:chExt cx="255950" cy="563168"/>
          </a:xfrm>
        </p:grpSpPr>
        <p:sp>
          <p:nvSpPr>
            <p:cNvPr id="1845" name="Google Shape;1845;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1"/>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1"/>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1"/>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1"/>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1"/>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1"/>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0" name="Google Shape;1880;p31"/>
          <p:cNvGrpSpPr/>
          <p:nvPr/>
        </p:nvGrpSpPr>
        <p:grpSpPr>
          <a:xfrm rot="-2700000">
            <a:off x="8026513" y="-183341"/>
            <a:ext cx="1344349" cy="1995327"/>
            <a:chOff x="272875" y="1527563"/>
            <a:chExt cx="255950" cy="455000"/>
          </a:xfrm>
        </p:grpSpPr>
        <p:sp>
          <p:nvSpPr>
            <p:cNvPr id="1881" name="Google Shape;1881;p31"/>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1"/>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1"/>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1"/>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1"/>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1"/>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31"/>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31"/>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31"/>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31"/>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31"/>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31"/>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31"/>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31"/>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31"/>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31"/>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31"/>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1"/>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1"/>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1"/>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1"/>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1"/>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1"/>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1"/>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1"/>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1"/>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1"/>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1"/>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1"/>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1"/>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1"/>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1"/>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1"/>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1"/>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1"/>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31"/>
          <p:cNvSpPr/>
          <p:nvPr/>
        </p:nvSpPr>
        <p:spPr>
          <a:xfrm>
            <a:off x="5570568" y="-2413037"/>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917"/>
        <p:cNvGrpSpPr/>
        <p:nvPr/>
      </p:nvGrpSpPr>
      <p:grpSpPr>
        <a:xfrm>
          <a:off x="0" y="0"/>
          <a:ext cx="0" cy="0"/>
          <a:chOff x="0" y="0"/>
          <a:chExt cx="0" cy="0"/>
        </a:xfrm>
      </p:grpSpPr>
      <p:pic>
        <p:nvPicPr>
          <p:cNvPr id="1918" name="Google Shape;1918;p32"/>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1919" name="Google Shape;1919;p32"/>
          <p:cNvGrpSpPr/>
          <p:nvPr/>
        </p:nvGrpSpPr>
        <p:grpSpPr>
          <a:xfrm rot="-987768">
            <a:off x="7751817" y="-266278"/>
            <a:ext cx="1344359" cy="1995308"/>
            <a:chOff x="272875" y="1527563"/>
            <a:chExt cx="255950" cy="455000"/>
          </a:xfrm>
        </p:grpSpPr>
        <p:sp>
          <p:nvSpPr>
            <p:cNvPr id="1920" name="Google Shape;1920;p32"/>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2"/>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2"/>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2"/>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2"/>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2"/>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2"/>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2"/>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2"/>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2"/>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2"/>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2"/>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2"/>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2"/>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2"/>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2"/>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2"/>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2"/>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2"/>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2"/>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2"/>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2"/>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2"/>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2"/>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2"/>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2"/>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2"/>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2"/>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2"/>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2"/>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2"/>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2"/>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2"/>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2"/>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2"/>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55" name="Google Shape;1955;p32"/>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1956" name="Google Shape;1956;p32"/>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1957" name="Google Shape;1957;p32"/>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5_1_1">
    <p:spTree>
      <p:nvGrpSpPr>
        <p:cNvPr id="1" name="Shape 1958"/>
        <p:cNvGrpSpPr/>
        <p:nvPr/>
      </p:nvGrpSpPr>
      <p:grpSpPr>
        <a:xfrm>
          <a:off x="0" y="0"/>
          <a:ext cx="0" cy="0"/>
          <a:chOff x="0" y="0"/>
          <a:chExt cx="0" cy="0"/>
        </a:xfrm>
      </p:grpSpPr>
      <p:pic>
        <p:nvPicPr>
          <p:cNvPr id="1959" name="Google Shape;1959;p33"/>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1960" name="Google Shape;1960;p33"/>
          <p:cNvGrpSpPr/>
          <p:nvPr/>
        </p:nvGrpSpPr>
        <p:grpSpPr>
          <a:xfrm rot="-8099954">
            <a:off x="15431" y="-572435"/>
            <a:ext cx="1344367" cy="1995327"/>
            <a:chOff x="272875" y="1527563"/>
            <a:chExt cx="255950" cy="455000"/>
          </a:xfrm>
        </p:grpSpPr>
        <p:sp>
          <p:nvSpPr>
            <p:cNvPr id="1961" name="Google Shape;1961;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96" name="Google Shape;1996;p33"/>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1997" name="Google Shape;1997;p33"/>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1998" name="Google Shape;1998;p33"/>
          <p:cNvGrpSpPr/>
          <p:nvPr/>
        </p:nvGrpSpPr>
        <p:grpSpPr>
          <a:xfrm flipH="1">
            <a:off x="-624375" y="3487614"/>
            <a:ext cx="1344377" cy="2469659"/>
            <a:chOff x="272875" y="1419395"/>
            <a:chExt cx="255950" cy="563168"/>
          </a:xfrm>
        </p:grpSpPr>
        <p:sp>
          <p:nvSpPr>
            <p:cNvPr id="1999" name="Google Shape;1999;p3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5_1_1_1">
    <p:spTree>
      <p:nvGrpSpPr>
        <p:cNvPr id="1" name="Shape 2034"/>
        <p:cNvGrpSpPr/>
        <p:nvPr/>
      </p:nvGrpSpPr>
      <p:grpSpPr>
        <a:xfrm>
          <a:off x="0" y="0"/>
          <a:ext cx="0" cy="0"/>
          <a:chOff x="0" y="0"/>
          <a:chExt cx="0" cy="0"/>
        </a:xfrm>
      </p:grpSpPr>
      <p:pic>
        <p:nvPicPr>
          <p:cNvPr id="2035" name="Google Shape;2035;p34"/>
          <p:cNvPicPr preferRelativeResize="0"/>
          <p:nvPr/>
        </p:nvPicPr>
        <p:blipFill>
          <a:blip r:embed="rId2">
            <a:alphaModFix amt="64000"/>
          </a:blip>
          <a:stretch>
            <a:fillRect/>
          </a:stretch>
        </p:blipFill>
        <p:spPr>
          <a:xfrm rot="5400000">
            <a:off x="6963311" y="-630813"/>
            <a:ext cx="3592176" cy="3021600"/>
          </a:xfrm>
          <a:prstGeom prst="rect">
            <a:avLst/>
          </a:prstGeom>
          <a:noFill/>
          <a:ln>
            <a:noFill/>
          </a:ln>
        </p:spPr>
      </p:pic>
      <p:pic>
        <p:nvPicPr>
          <p:cNvPr id="2036" name="Google Shape;2036;p34"/>
          <p:cNvPicPr preferRelativeResize="0"/>
          <p:nvPr/>
        </p:nvPicPr>
        <p:blipFill>
          <a:blip r:embed="rId3">
            <a:alphaModFix amt="66000"/>
          </a:blip>
          <a:stretch>
            <a:fillRect/>
          </a:stretch>
        </p:blipFill>
        <p:spPr>
          <a:xfrm rot="1326165" flipH="1">
            <a:off x="-191445" y="4128883"/>
            <a:ext cx="3297389" cy="2276634"/>
          </a:xfrm>
          <a:prstGeom prst="rect">
            <a:avLst/>
          </a:prstGeom>
          <a:noFill/>
          <a:ln>
            <a:noFill/>
          </a:ln>
        </p:spPr>
      </p:pic>
      <p:grpSp>
        <p:nvGrpSpPr>
          <p:cNvPr id="2037" name="Google Shape;2037;p34"/>
          <p:cNvGrpSpPr/>
          <p:nvPr/>
        </p:nvGrpSpPr>
        <p:grpSpPr>
          <a:xfrm rot="-2700000">
            <a:off x="8026513" y="-183341"/>
            <a:ext cx="1344349" cy="1995327"/>
            <a:chOff x="272875" y="1527563"/>
            <a:chExt cx="255950" cy="455000"/>
          </a:xfrm>
        </p:grpSpPr>
        <p:sp>
          <p:nvSpPr>
            <p:cNvPr id="2038" name="Google Shape;2038;p3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3" name="Google Shape;2073;p34"/>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74" name="Google Shape;2074;p34"/>
          <p:cNvPicPr preferRelativeResize="0"/>
          <p:nvPr/>
        </p:nvPicPr>
        <p:blipFill>
          <a:blip r:embed="rId4">
            <a:alphaModFix amt="74000"/>
          </a:blip>
          <a:stretch>
            <a:fillRect/>
          </a:stretch>
        </p:blipFill>
        <p:spPr>
          <a:xfrm rot="7675040">
            <a:off x="2669916" y="-1516164"/>
            <a:ext cx="2894877" cy="2593327"/>
          </a:xfrm>
          <a:prstGeom prst="rect">
            <a:avLst/>
          </a:prstGeom>
          <a:noFill/>
          <a:ln>
            <a:noFill/>
          </a:ln>
        </p:spPr>
      </p:pic>
      <p:pic>
        <p:nvPicPr>
          <p:cNvPr id="2075" name="Google Shape;2075;p34"/>
          <p:cNvPicPr preferRelativeResize="0"/>
          <p:nvPr/>
        </p:nvPicPr>
        <p:blipFill>
          <a:blip r:embed="rId5">
            <a:alphaModFix amt="74000"/>
          </a:blip>
          <a:stretch>
            <a:fillRect/>
          </a:stretch>
        </p:blipFill>
        <p:spPr>
          <a:xfrm rot="-9631575" flipH="1">
            <a:off x="-1503235" y="-1230424"/>
            <a:ext cx="2894874" cy="2593324"/>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4_1_1_2">
    <p:spTree>
      <p:nvGrpSpPr>
        <p:cNvPr id="1" name="Shape 2076"/>
        <p:cNvGrpSpPr/>
        <p:nvPr/>
      </p:nvGrpSpPr>
      <p:grpSpPr>
        <a:xfrm>
          <a:off x="0" y="0"/>
          <a:ext cx="0" cy="0"/>
          <a:chOff x="0" y="0"/>
          <a:chExt cx="0" cy="0"/>
        </a:xfrm>
      </p:grpSpPr>
      <p:pic>
        <p:nvPicPr>
          <p:cNvPr id="2077" name="Google Shape;2077;p35"/>
          <p:cNvPicPr preferRelativeResize="0"/>
          <p:nvPr/>
        </p:nvPicPr>
        <p:blipFill>
          <a:blip r:embed="rId2">
            <a:alphaModFix amt="66000"/>
          </a:blip>
          <a:stretch>
            <a:fillRect/>
          </a:stretch>
        </p:blipFill>
        <p:spPr>
          <a:xfrm rot="5399990" flipH="1">
            <a:off x="7705516" y="-598319"/>
            <a:ext cx="3297389" cy="2276637"/>
          </a:xfrm>
          <a:prstGeom prst="rect">
            <a:avLst/>
          </a:prstGeom>
          <a:noFill/>
          <a:ln>
            <a:noFill/>
          </a:ln>
        </p:spPr>
      </p:pic>
      <p:grpSp>
        <p:nvGrpSpPr>
          <p:cNvPr id="2078" name="Google Shape;2078;p35"/>
          <p:cNvGrpSpPr/>
          <p:nvPr/>
        </p:nvGrpSpPr>
        <p:grpSpPr>
          <a:xfrm rot="-987768">
            <a:off x="7751817" y="-266278"/>
            <a:ext cx="1344359" cy="1995308"/>
            <a:chOff x="272875" y="1527563"/>
            <a:chExt cx="255950" cy="455000"/>
          </a:xfrm>
        </p:grpSpPr>
        <p:sp>
          <p:nvSpPr>
            <p:cNvPr id="2079" name="Google Shape;2079;p3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114" name="Google Shape;2114;p35"/>
          <p:cNvPicPr preferRelativeResize="0"/>
          <p:nvPr/>
        </p:nvPicPr>
        <p:blipFill>
          <a:blip r:embed="rId3">
            <a:alphaModFix amt="74000"/>
          </a:blip>
          <a:stretch>
            <a:fillRect/>
          </a:stretch>
        </p:blipFill>
        <p:spPr>
          <a:xfrm rot="-10162003" flipH="1">
            <a:off x="-1091107" y="-1133759"/>
            <a:ext cx="2894871" cy="2593322"/>
          </a:xfrm>
          <a:prstGeom prst="rect">
            <a:avLst/>
          </a:prstGeom>
          <a:noFill/>
          <a:ln>
            <a:noFill/>
          </a:ln>
        </p:spPr>
      </p:pic>
      <p:pic>
        <p:nvPicPr>
          <p:cNvPr id="2115" name="Google Shape;2115;p35"/>
          <p:cNvPicPr preferRelativeResize="0"/>
          <p:nvPr/>
        </p:nvPicPr>
        <p:blipFill>
          <a:blip r:embed="rId4">
            <a:alphaModFix amt="76000"/>
          </a:blip>
          <a:stretch>
            <a:fillRect/>
          </a:stretch>
        </p:blipFill>
        <p:spPr>
          <a:xfrm rot="363351">
            <a:off x="802621" y="4291783"/>
            <a:ext cx="7605804" cy="2832383"/>
          </a:xfrm>
          <a:prstGeom prst="rect">
            <a:avLst/>
          </a:prstGeom>
          <a:noFill/>
          <a:ln>
            <a:noFill/>
          </a:ln>
        </p:spPr>
      </p:pic>
      <p:sp>
        <p:nvSpPr>
          <p:cNvPr id="2116" name="Google Shape;2116;p35"/>
          <p:cNvSpPr/>
          <p:nvPr/>
        </p:nvSpPr>
        <p:spPr>
          <a:xfrm rot="9899989">
            <a:off x="-583964" y="4625085"/>
            <a:ext cx="2265015" cy="2165770"/>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9"/>
        <p:cNvGrpSpPr/>
        <p:nvPr/>
      </p:nvGrpSpPr>
      <p:grpSpPr>
        <a:xfrm>
          <a:off x="0" y="0"/>
          <a:ext cx="0" cy="0"/>
          <a:chOff x="0" y="0"/>
          <a:chExt cx="0" cy="0"/>
        </a:xfrm>
      </p:grpSpPr>
      <p:pic>
        <p:nvPicPr>
          <p:cNvPr id="90" name="Google Shape;90;p3"/>
          <p:cNvPicPr preferRelativeResize="0"/>
          <p:nvPr/>
        </p:nvPicPr>
        <p:blipFill>
          <a:blip r:embed="rId2">
            <a:alphaModFix amt="76000"/>
          </a:blip>
          <a:stretch>
            <a:fillRect/>
          </a:stretch>
        </p:blipFill>
        <p:spPr>
          <a:xfrm>
            <a:off x="345175" y="3258079"/>
            <a:ext cx="8158656" cy="3038275"/>
          </a:xfrm>
          <a:prstGeom prst="rect">
            <a:avLst/>
          </a:prstGeom>
          <a:noFill/>
          <a:ln>
            <a:noFill/>
          </a:ln>
        </p:spPr>
      </p:pic>
      <p:pic>
        <p:nvPicPr>
          <p:cNvPr id="91" name="Google Shape;91;p3"/>
          <p:cNvPicPr preferRelativeResize="0"/>
          <p:nvPr/>
        </p:nvPicPr>
        <p:blipFill>
          <a:blip r:embed="rId3">
            <a:alphaModFix amt="47000"/>
          </a:blip>
          <a:stretch>
            <a:fillRect/>
          </a:stretch>
        </p:blipFill>
        <p:spPr>
          <a:xfrm>
            <a:off x="1630988" y="143888"/>
            <a:ext cx="5882026" cy="4855727"/>
          </a:xfrm>
          <a:prstGeom prst="rect">
            <a:avLst/>
          </a:prstGeom>
          <a:noFill/>
          <a:ln>
            <a:noFill/>
          </a:ln>
        </p:spPr>
      </p:pic>
      <p:sp>
        <p:nvSpPr>
          <p:cNvPr id="92" name="Google Shape;92;p3"/>
          <p:cNvSpPr/>
          <p:nvPr/>
        </p:nvSpPr>
        <p:spPr>
          <a:xfrm>
            <a:off x="4379243" y="-2465274"/>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 name="Google Shape;93;p3"/>
          <p:cNvGrpSpPr/>
          <p:nvPr/>
        </p:nvGrpSpPr>
        <p:grpSpPr>
          <a:xfrm rot="-2700000">
            <a:off x="473130" y="2695837"/>
            <a:ext cx="1344349" cy="2469678"/>
            <a:chOff x="272875" y="1419395"/>
            <a:chExt cx="255950" cy="563168"/>
          </a:xfrm>
        </p:grpSpPr>
        <p:sp>
          <p:nvSpPr>
            <p:cNvPr id="94" name="Google Shape;94;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3"/>
          <p:cNvGrpSpPr/>
          <p:nvPr/>
        </p:nvGrpSpPr>
        <p:grpSpPr>
          <a:xfrm rot="-2700000">
            <a:off x="8026513" y="-183341"/>
            <a:ext cx="1344349" cy="1995327"/>
            <a:chOff x="272875" y="1527563"/>
            <a:chExt cx="255950" cy="455000"/>
          </a:xfrm>
        </p:grpSpPr>
        <p:sp>
          <p:nvSpPr>
            <p:cNvPr id="130" name="Google Shape;130;p3"/>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 name="Google Shape;165;p3"/>
          <p:cNvSpPr txBox="1">
            <a:spLocks noGrp="1"/>
          </p:cNvSpPr>
          <p:nvPr>
            <p:ph type="subTitle" idx="1"/>
          </p:nvPr>
        </p:nvSpPr>
        <p:spPr>
          <a:xfrm>
            <a:off x="2646000" y="3114137"/>
            <a:ext cx="3852000" cy="862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66" name="Google Shape;166;p3"/>
          <p:cNvSpPr txBox="1">
            <a:spLocks noGrp="1"/>
          </p:cNvSpPr>
          <p:nvPr>
            <p:ph type="ctrTitle"/>
          </p:nvPr>
        </p:nvSpPr>
        <p:spPr>
          <a:xfrm>
            <a:off x="2646000" y="2594236"/>
            <a:ext cx="3852000" cy="79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solidFill>
                  <a:srgbClr val="1C4587"/>
                </a:solidFill>
              </a:defRPr>
            </a:lvl1pPr>
            <a:lvl2pPr lvl="1" algn="ctr" rtl="0">
              <a:spcBef>
                <a:spcPts val="0"/>
              </a:spcBef>
              <a:spcAft>
                <a:spcPts val="0"/>
              </a:spcAft>
              <a:buClr>
                <a:srgbClr val="3C78D8"/>
              </a:buClr>
              <a:buSzPts val="800"/>
              <a:buNone/>
              <a:defRPr sz="800">
                <a:solidFill>
                  <a:srgbClr val="3C78D8"/>
                </a:solidFill>
              </a:defRPr>
            </a:lvl2pPr>
            <a:lvl3pPr lvl="2" algn="ctr" rtl="0">
              <a:spcBef>
                <a:spcPts val="0"/>
              </a:spcBef>
              <a:spcAft>
                <a:spcPts val="0"/>
              </a:spcAft>
              <a:buClr>
                <a:srgbClr val="3C78D8"/>
              </a:buClr>
              <a:buSzPts val="800"/>
              <a:buNone/>
              <a:defRPr sz="800">
                <a:solidFill>
                  <a:srgbClr val="3C78D8"/>
                </a:solidFill>
              </a:defRPr>
            </a:lvl3pPr>
            <a:lvl4pPr lvl="3" algn="ctr" rtl="0">
              <a:spcBef>
                <a:spcPts val="0"/>
              </a:spcBef>
              <a:spcAft>
                <a:spcPts val="0"/>
              </a:spcAft>
              <a:buClr>
                <a:srgbClr val="3C78D8"/>
              </a:buClr>
              <a:buSzPts val="800"/>
              <a:buNone/>
              <a:defRPr sz="800">
                <a:solidFill>
                  <a:srgbClr val="3C78D8"/>
                </a:solidFill>
              </a:defRPr>
            </a:lvl4pPr>
            <a:lvl5pPr lvl="4" algn="ctr" rtl="0">
              <a:spcBef>
                <a:spcPts val="0"/>
              </a:spcBef>
              <a:spcAft>
                <a:spcPts val="0"/>
              </a:spcAft>
              <a:buClr>
                <a:srgbClr val="3C78D8"/>
              </a:buClr>
              <a:buSzPts val="800"/>
              <a:buNone/>
              <a:defRPr sz="800">
                <a:solidFill>
                  <a:srgbClr val="3C78D8"/>
                </a:solidFill>
              </a:defRPr>
            </a:lvl5pPr>
            <a:lvl6pPr lvl="5" algn="ctr" rtl="0">
              <a:spcBef>
                <a:spcPts val="0"/>
              </a:spcBef>
              <a:spcAft>
                <a:spcPts val="0"/>
              </a:spcAft>
              <a:buClr>
                <a:srgbClr val="3C78D8"/>
              </a:buClr>
              <a:buSzPts val="800"/>
              <a:buNone/>
              <a:defRPr sz="800">
                <a:solidFill>
                  <a:srgbClr val="3C78D8"/>
                </a:solidFill>
              </a:defRPr>
            </a:lvl6pPr>
            <a:lvl7pPr lvl="6" algn="ctr" rtl="0">
              <a:spcBef>
                <a:spcPts val="0"/>
              </a:spcBef>
              <a:spcAft>
                <a:spcPts val="0"/>
              </a:spcAft>
              <a:buClr>
                <a:srgbClr val="3C78D8"/>
              </a:buClr>
              <a:buSzPts val="800"/>
              <a:buNone/>
              <a:defRPr sz="800">
                <a:solidFill>
                  <a:srgbClr val="3C78D8"/>
                </a:solidFill>
              </a:defRPr>
            </a:lvl7pPr>
            <a:lvl8pPr lvl="7" algn="ctr" rtl="0">
              <a:spcBef>
                <a:spcPts val="0"/>
              </a:spcBef>
              <a:spcAft>
                <a:spcPts val="0"/>
              </a:spcAft>
              <a:buClr>
                <a:srgbClr val="3C78D8"/>
              </a:buClr>
              <a:buSzPts val="800"/>
              <a:buNone/>
              <a:defRPr sz="800">
                <a:solidFill>
                  <a:srgbClr val="3C78D8"/>
                </a:solidFill>
              </a:defRPr>
            </a:lvl8pPr>
            <a:lvl9pPr lvl="8" algn="ctr" rtl="0">
              <a:spcBef>
                <a:spcPts val="0"/>
              </a:spcBef>
              <a:spcAft>
                <a:spcPts val="0"/>
              </a:spcAft>
              <a:buClr>
                <a:srgbClr val="3C78D8"/>
              </a:buClr>
              <a:buSzPts val="800"/>
              <a:buNone/>
              <a:defRPr sz="800">
                <a:solidFill>
                  <a:srgbClr val="3C78D8"/>
                </a:solidFill>
              </a:defRPr>
            </a:lvl9pPr>
          </a:lstStyle>
          <a:p>
            <a:endParaRPr/>
          </a:p>
        </p:txBody>
      </p:sp>
      <p:sp>
        <p:nvSpPr>
          <p:cNvPr id="167" name="Google Shape;167;p3"/>
          <p:cNvSpPr txBox="1">
            <a:spLocks noGrp="1"/>
          </p:cNvSpPr>
          <p:nvPr>
            <p:ph type="title" idx="2" hasCustomPrompt="1"/>
          </p:nvPr>
        </p:nvSpPr>
        <p:spPr>
          <a:xfrm>
            <a:off x="2646000" y="894175"/>
            <a:ext cx="3852000" cy="2031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15000">
                <a:solidFill>
                  <a:srgbClr val="1C4587"/>
                </a:solidFill>
              </a:defRPr>
            </a:lvl1pPr>
            <a:lvl2pPr lvl="1"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8"/>
        <p:cNvGrpSpPr/>
        <p:nvPr/>
      </p:nvGrpSpPr>
      <p:grpSpPr>
        <a:xfrm>
          <a:off x="0" y="0"/>
          <a:ext cx="0" cy="0"/>
          <a:chOff x="0" y="0"/>
          <a:chExt cx="0" cy="0"/>
        </a:xfrm>
      </p:grpSpPr>
      <p:sp>
        <p:nvSpPr>
          <p:cNvPr id="169" name="Google Shape;169;p4"/>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200">
                <a:solidFill>
                  <a:srgbClr val="434343"/>
                </a:solidFill>
              </a:defRPr>
            </a:lvl1pPr>
            <a:lvl2pPr marL="914400" lvl="1" indent="-317500" rtl="0">
              <a:lnSpc>
                <a:spcPct val="100000"/>
              </a:lnSpc>
              <a:spcBef>
                <a:spcPts val="1600"/>
              </a:spcBef>
              <a:spcAft>
                <a:spcPts val="0"/>
              </a:spcAft>
              <a:buClr>
                <a:srgbClr val="434343"/>
              </a:buClr>
              <a:buSzPts val="1400"/>
              <a:buChar char="○"/>
              <a:defRPr>
                <a:solidFill>
                  <a:srgbClr val="434343"/>
                </a:solidFill>
              </a:defRPr>
            </a:lvl2pPr>
            <a:lvl3pPr marL="1371600" lvl="2" indent="-317500" rtl="0">
              <a:lnSpc>
                <a:spcPct val="100000"/>
              </a:lnSpc>
              <a:spcBef>
                <a:spcPts val="1600"/>
              </a:spcBef>
              <a:spcAft>
                <a:spcPts val="0"/>
              </a:spcAft>
              <a:buClr>
                <a:srgbClr val="434343"/>
              </a:buClr>
              <a:buSzPts val="1400"/>
              <a:buChar char="■"/>
              <a:defRPr>
                <a:solidFill>
                  <a:srgbClr val="434343"/>
                </a:solidFill>
              </a:defRPr>
            </a:lvl3pPr>
            <a:lvl4pPr marL="1828800" lvl="3" indent="-317500" rtl="0">
              <a:lnSpc>
                <a:spcPct val="100000"/>
              </a:lnSpc>
              <a:spcBef>
                <a:spcPts val="1600"/>
              </a:spcBef>
              <a:spcAft>
                <a:spcPts val="0"/>
              </a:spcAft>
              <a:buClr>
                <a:srgbClr val="434343"/>
              </a:buClr>
              <a:buSzPts val="1400"/>
              <a:buChar char="●"/>
              <a:defRPr>
                <a:solidFill>
                  <a:srgbClr val="434343"/>
                </a:solidFill>
              </a:defRPr>
            </a:lvl4pPr>
            <a:lvl5pPr marL="2286000" lvl="4" indent="-317500" rtl="0">
              <a:lnSpc>
                <a:spcPct val="100000"/>
              </a:lnSpc>
              <a:spcBef>
                <a:spcPts val="1600"/>
              </a:spcBef>
              <a:spcAft>
                <a:spcPts val="0"/>
              </a:spcAft>
              <a:buClr>
                <a:srgbClr val="434343"/>
              </a:buClr>
              <a:buSzPts val="1400"/>
              <a:buChar char="○"/>
              <a:defRPr>
                <a:solidFill>
                  <a:srgbClr val="434343"/>
                </a:solidFill>
              </a:defRPr>
            </a:lvl5pPr>
            <a:lvl6pPr marL="2743200" lvl="5" indent="-317500" rtl="0">
              <a:lnSpc>
                <a:spcPct val="100000"/>
              </a:lnSpc>
              <a:spcBef>
                <a:spcPts val="1600"/>
              </a:spcBef>
              <a:spcAft>
                <a:spcPts val="0"/>
              </a:spcAft>
              <a:buClr>
                <a:srgbClr val="434343"/>
              </a:buClr>
              <a:buSzPts val="1400"/>
              <a:buChar char="■"/>
              <a:defRPr>
                <a:solidFill>
                  <a:srgbClr val="434343"/>
                </a:solidFill>
              </a:defRPr>
            </a:lvl6pPr>
            <a:lvl7pPr marL="3200400" lvl="6" indent="-317500" rtl="0">
              <a:lnSpc>
                <a:spcPct val="100000"/>
              </a:lnSpc>
              <a:spcBef>
                <a:spcPts val="1600"/>
              </a:spcBef>
              <a:spcAft>
                <a:spcPts val="0"/>
              </a:spcAft>
              <a:buClr>
                <a:srgbClr val="434343"/>
              </a:buClr>
              <a:buSzPts val="1400"/>
              <a:buChar char="●"/>
              <a:defRPr>
                <a:solidFill>
                  <a:srgbClr val="434343"/>
                </a:solidFill>
              </a:defRPr>
            </a:lvl7pPr>
            <a:lvl8pPr marL="3657600" lvl="7" indent="-317500" rtl="0">
              <a:lnSpc>
                <a:spcPct val="100000"/>
              </a:lnSpc>
              <a:spcBef>
                <a:spcPts val="1600"/>
              </a:spcBef>
              <a:spcAft>
                <a:spcPts val="0"/>
              </a:spcAft>
              <a:buClr>
                <a:srgbClr val="434343"/>
              </a:buClr>
              <a:buSzPts val="1400"/>
              <a:buChar char="○"/>
              <a:defRPr>
                <a:solidFill>
                  <a:srgbClr val="434343"/>
                </a:solidFill>
              </a:defRPr>
            </a:lvl8pPr>
            <a:lvl9pPr marL="4114800" lvl="8" indent="-317500" rtl="0">
              <a:lnSpc>
                <a:spcPct val="100000"/>
              </a:lnSpc>
              <a:spcBef>
                <a:spcPts val="1600"/>
              </a:spcBef>
              <a:spcAft>
                <a:spcPts val="1600"/>
              </a:spcAft>
              <a:buClr>
                <a:srgbClr val="434343"/>
              </a:buClr>
              <a:buSzPts val="1400"/>
              <a:buChar char="■"/>
              <a:defRPr>
                <a:solidFill>
                  <a:srgbClr val="434343"/>
                </a:solidFill>
              </a:defRPr>
            </a:lvl9pPr>
          </a:lstStyle>
          <a:p>
            <a:endParaRPr/>
          </a:p>
        </p:txBody>
      </p:sp>
      <p:pic>
        <p:nvPicPr>
          <p:cNvPr id="170" name="Google Shape;170;p4"/>
          <p:cNvPicPr preferRelativeResize="0"/>
          <p:nvPr/>
        </p:nvPicPr>
        <p:blipFill>
          <a:blip r:embed="rId2">
            <a:alphaModFix amt="66000"/>
          </a:blip>
          <a:stretch>
            <a:fillRect/>
          </a:stretch>
        </p:blipFill>
        <p:spPr>
          <a:xfrm rot="1326165" flipH="1">
            <a:off x="7658780" y="-1091242"/>
            <a:ext cx="3297389" cy="2276634"/>
          </a:xfrm>
          <a:prstGeom prst="rect">
            <a:avLst/>
          </a:prstGeom>
          <a:noFill/>
          <a:ln>
            <a:noFill/>
          </a:ln>
        </p:spPr>
      </p:pic>
      <p:pic>
        <p:nvPicPr>
          <p:cNvPr id="171" name="Google Shape;171;p4"/>
          <p:cNvPicPr preferRelativeResize="0"/>
          <p:nvPr/>
        </p:nvPicPr>
        <p:blipFill>
          <a:blip r:embed="rId3">
            <a:alphaModFix amt="67000"/>
          </a:blip>
          <a:stretch>
            <a:fillRect/>
          </a:stretch>
        </p:blipFill>
        <p:spPr>
          <a:xfrm rot="5400000" flipH="1">
            <a:off x="7116014" y="-515250"/>
            <a:ext cx="2894875" cy="2593326"/>
          </a:xfrm>
          <a:prstGeom prst="rect">
            <a:avLst/>
          </a:prstGeom>
          <a:noFill/>
          <a:ln>
            <a:noFill/>
          </a:ln>
        </p:spPr>
      </p:pic>
      <p:pic>
        <p:nvPicPr>
          <p:cNvPr id="172" name="Google Shape;172;p4"/>
          <p:cNvPicPr preferRelativeResize="0"/>
          <p:nvPr/>
        </p:nvPicPr>
        <p:blipFill>
          <a:blip r:embed="rId2">
            <a:alphaModFix amt="66000"/>
          </a:blip>
          <a:stretch>
            <a:fillRect/>
          </a:stretch>
        </p:blipFill>
        <p:spPr>
          <a:xfrm rot="5547182" flipH="1">
            <a:off x="-1959645" y="2413033"/>
            <a:ext cx="3297391" cy="2276632"/>
          </a:xfrm>
          <a:prstGeom prst="rect">
            <a:avLst/>
          </a:prstGeom>
          <a:noFill/>
          <a:ln>
            <a:noFill/>
          </a:ln>
        </p:spPr>
      </p:pic>
      <p:pic>
        <p:nvPicPr>
          <p:cNvPr id="173" name="Google Shape;173;p4"/>
          <p:cNvPicPr preferRelativeResize="0"/>
          <p:nvPr/>
        </p:nvPicPr>
        <p:blipFill>
          <a:blip r:embed="rId4">
            <a:alphaModFix amt="82000"/>
          </a:blip>
          <a:stretch>
            <a:fillRect/>
          </a:stretch>
        </p:blipFill>
        <p:spPr>
          <a:xfrm rot="7617396">
            <a:off x="7156577" y="3425249"/>
            <a:ext cx="3632874" cy="2999026"/>
          </a:xfrm>
          <a:prstGeom prst="rect">
            <a:avLst/>
          </a:prstGeom>
          <a:noFill/>
          <a:ln>
            <a:noFill/>
          </a:ln>
        </p:spPr>
      </p:pic>
      <p:grpSp>
        <p:nvGrpSpPr>
          <p:cNvPr id="174" name="Google Shape;174;p4"/>
          <p:cNvGrpSpPr/>
          <p:nvPr/>
        </p:nvGrpSpPr>
        <p:grpSpPr>
          <a:xfrm>
            <a:off x="-624370" y="1649584"/>
            <a:ext cx="1344377" cy="1995312"/>
            <a:chOff x="272875" y="1527563"/>
            <a:chExt cx="255950" cy="455000"/>
          </a:xfrm>
        </p:grpSpPr>
        <p:sp>
          <p:nvSpPr>
            <p:cNvPr id="175" name="Google Shape;175;p4"/>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4"/>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4"/>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4"/>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4"/>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4"/>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4"/>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4"/>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4"/>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4"/>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4"/>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4"/>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4"/>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4"/>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4"/>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4"/>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4"/>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4"/>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4"/>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4"/>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4"/>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4"/>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4"/>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4"/>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4"/>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4"/>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4"/>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4"/>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4"/>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4"/>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4"/>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4"/>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4"/>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4"/>
          <p:cNvSpPr/>
          <p:nvPr/>
        </p:nvSpPr>
        <p:spPr>
          <a:xfrm rot="2491995">
            <a:off x="8061861" y="3895420"/>
            <a:ext cx="2265111" cy="2165862"/>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4"/>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2"/>
        <p:cNvGrpSpPr/>
        <p:nvPr/>
      </p:nvGrpSpPr>
      <p:grpSpPr>
        <a:xfrm>
          <a:off x="0" y="0"/>
          <a:ext cx="0" cy="0"/>
          <a:chOff x="0" y="0"/>
          <a:chExt cx="0" cy="0"/>
        </a:xfrm>
      </p:grpSpPr>
      <p:sp>
        <p:nvSpPr>
          <p:cNvPr id="213" name="Google Shape;213;p5"/>
          <p:cNvSpPr txBox="1">
            <a:spLocks noGrp="1"/>
          </p:cNvSpPr>
          <p:nvPr>
            <p:ph type="subTitle" idx="1"/>
          </p:nvPr>
        </p:nvSpPr>
        <p:spPr>
          <a:xfrm>
            <a:off x="1944337"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4" name="Google Shape;214;p5"/>
          <p:cNvSpPr txBox="1">
            <a:spLocks noGrp="1"/>
          </p:cNvSpPr>
          <p:nvPr>
            <p:ph type="subTitle" idx="2"/>
          </p:nvPr>
        </p:nvSpPr>
        <p:spPr>
          <a:xfrm>
            <a:off x="1381688"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sp>
        <p:nvSpPr>
          <p:cNvPr id="215" name="Google Shape;215;p5"/>
          <p:cNvSpPr txBox="1">
            <a:spLocks noGrp="1"/>
          </p:cNvSpPr>
          <p:nvPr>
            <p:ph type="subTitle" idx="3"/>
          </p:nvPr>
        </p:nvSpPr>
        <p:spPr>
          <a:xfrm flipH="1">
            <a:off x="5667265" y="3168343"/>
            <a:ext cx="1532400" cy="47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1600" b="1">
                <a:latin typeface="Josefin Sans"/>
                <a:ea typeface="Josefin Sans"/>
                <a:cs typeface="Josefin Sans"/>
                <a:sym typeface="Josefin Sans"/>
              </a:defRPr>
            </a:lvl1pPr>
            <a:lvl2pPr lvl="1" algn="ctr" rtl="0">
              <a:lnSpc>
                <a:spcPct val="100000"/>
              </a:lnSpc>
              <a:spcBef>
                <a:spcPts val="0"/>
              </a:spcBef>
              <a:spcAft>
                <a:spcPts val="0"/>
              </a:spcAft>
              <a:buNone/>
              <a:defRPr sz="1600" b="1">
                <a:latin typeface="Josefin Sans"/>
                <a:ea typeface="Josefin Sans"/>
                <a:cs typeface="Josefin Sans"/>
                <a:sym typeface="Josefin Sans"/>
              </a:defRPr>
            </a:lvl2pPr>
            <a:lvl3pPr lvl="2" algn="ctr" rtl="0">
              <a:lnSpc>
                <a:spcPct val="100000"/>
              </a:lnSpc>
              <a:spcBef>
                <a:spcPts val="0"/>
              </a:spcBef>
              <a:spcAft>
                <a:spcPts val="0"/>
              </a:spcAft>
              <a:buNone/>
              <a:defRPr sz="1600" b="1">
                <a:latin typeface="Josefin Sans"/>
                <a:ea typeface="Josefin Sans"/>
                <a:cs typeface="Josefin Sans"/>
                <a:sym typeface="Josefin Sans"/>
              </a:defRPr>
            </a:lvl3pPr>
            <a:lvl4pPr lvl="3" algn="ctr" rtl="0">
              <a:lnSpc>
                <a:spcPct val="100000"/>
              </a:lnSpc>
              <a:spcBef>
                <a:spcPts val="0"/>
              </a:spcBef>
              <a:spcAft>
                <a:spcPts val="0"/>
              </a:spcAft>
              <a:buNone/>
              <a:defRPr sz="1600" b="1">
                <a:latin typeface="Josefin Sans"/>
                <a:ea typeface="Josefin Sans"/>
                <a:cs typeface="Josefin Sans"/>
                <a:sym typeface="Josefin Sans"/>
              </a:defRPr>
            </a:lvl4pPr>
            <a:lvl5pPr lvl="4" algn="ctr" rtl="0">
              <a:lnSpc>
                <a:spcPct val="100000"/>
              </a:lnSpc>
              <a:spcBef>
                <a:spcPts val="0"/>
              </a:spcBef>
              <a:spcAft>
                <a:spcPts val="0"/>
              </a:spcAft>
              <a:buNone/>
              <a:defRPr sz="1600" b="1">
                <a:latin typeface="Josefin Sans"/>
                <a:ea typeface="Josefin Sans"/>
                <a:cs typeface="Josefin Sans"/>
                <a:sym typeface="Josefin Sans"/>
              </a:defRPr>
            </a:lvl5pPr>
            <a:lvl6pPr lvl="5" algn="ctr" rtl="0">
              <a:lnSpc>
                <a:spcPct val="100000"/>
              </a:lnSpc>
              <a:spcBef>
                <a:spcPts val="0"/>
              </a:spcBef>
              <a:spcAft>
                <a:spcPts val="0"/>
              </a:spcAft>
              <a:buNone/>
              <a:defRPr sz="1600" b="1">
                <a:latin typeface="Josefin Sans"/>
                <a:ea typeface="Josefin Sans"/>
                <a:cs typeface="Josefin Sans"/>
                <a:sym typeface="Josefin Sans"/>
              </a:defRPr>
            </a:lvl6pPr>
            <a:lvl7pPr lvl="6" algn="ctr" rtl="0">
              <a:lnSpc>
                <a:spcPct val="100000"/>
              </a:lnSpc>
              <a:spcBef>
                <a:spcPts val="0"/>
              </a:spcBef>
              <a:spcAft>
                <a:spcPts val="0"/>
              </a:spcAft>
              <a:buNone/>
              <a:defRPr sz="1600" b="1">
                <a:latin typeface="Josefin Sans"/>
                <a:ea typeface="Josefin Sans"/>
                <a:cs typeface="Josefin Sans"/>
                <a:sym typeface="Josefin Sans"/>
              </a:defRPr>
            </a:lvl7pPr>
            <a:lvl8pPr lvl="7" algn="ctr" rtl="0">
              <a:lnSpc>
                <a:spcPct val="100000"/>
              </a:lnSpc>
              <a:spcBef>
                <a:spcPts val="0"/>
              </a:spcBef>
              <a:spcAft>
                <a:spcPts val="0"/>
              </a:spcAft>
              <a:buNone/>
              <a:defRPr sz="1600" b="1">
                <a:latin typeface="Josefin Sans"/>
                <a:ea typeface="Josefin Sans"/>
                <a:cs typeface="Josefin Sans"/>
                <a:sym typeface="Josefin Sans"/>
              </a:defRPr>
            </a:lvl8pPr>
            <a:lvl9pPr lvl="8" algn="ctr" rtl="0">
              <a:lnSpc>
                <a:spcPct val="100000"/>
              </a:lnSpc>
              <a:spcBef>
                <a:spcPts val="0"/>
              </a:spcBef>
              <a:spcAft>
                <a:spcPts val="0"/>
              </a:spcAft>
              <a:buNone/>
              <a:defRPr sz="1600" b="1">
                <a:latin typeface="Josefin Sans"/>
                <a:ea typeface="Josefin Sans"/>
                <a:cs typeface="Josefin Sans"/>
                <a:sym typeface="Josefin Sans"/>
              </a:defRPr>
            </a:lvl9pPr>
          </a:lstStyle>
          <a:p>
            <a:endParaRPr/>
          </a:p>
        </p:txBody>
      </p:sp>
      <p:sp>
        <p:nvSpPr>
          <p:cNvPr id="216" name="Google Shape;216;p5"/>
          <p:cNvSpPr txBox="1">
            <a:spLocks noGrp="1"/>
          </p:cNvSpPr>
          <p:nvPr>
            <p:ph type="subTitle" idx="4"/>
          </p:nvPr>
        </p:nvSpPr>
        <p:spPr>
          <a:xfrm flipH="1">
            <a:off x="5104613" y="3559333"/>
            <a:ext cx="2657700" cy="10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0"/>
              </a:spcBef>
              <a:spcAft>
                <a:spcPts val="0"/>
              </a:spcAft>
              <a:buNone/>
              <a:defRPr/>
            </a:lvl3pPr>
            <a:lvl4pPr lvl="3" algn="ctr" rtl="0">
              <a:lnSpc>
                <a:spcPct val="100000"/>
              </a:lnSpc>
              <a:spcBef>
                <a:spcPts val="0"/>
              </a:spcBef>
              <a:spcAft>
                <a:spcPts val="0"/>
              </a:spcAft>
              <a:buNone/>
              <a:defRPr/>
            </a:lvl4pPr>
            <a:lvl5pPr lvl="4" algn="ctr" rtl="0">
              <a:lnSpc>
                <a:spcPct val="100000"/>
              </a:lnSpc>
              <a:spcBef>
                <a:spcPts val="0"/>
              </a:spcBef>
              <a:spcAft>
                <a:spcPts val="0"/>
              </a:spcAft>
              <a:buNone/>
              <a:defRPr/>
            </a:lvl5pPr>
            <a:lvl6pPr lvl="5" algn="ctr" rtl="0">
              <a:lnSpc>
                <a:spcPct val="100000"/>
              </a:lnSpc>
              <a:spcBef>
                <a:spcPts val="0"/>
              </a:spcBef>
              <a:spcAft>
                <a:spcPts val="0"/>
              </a:spcAft>
              <a:buNone/>
              <a:defRPr/>
            </a:lvl6pPr>
            <a:lvl7pPr lvl="6" algn="ctr" rtl="0">
              <a:lnSpc>
                <a:spcPct val="100000"/>
              </a:lnSpc>
              <a:spcBef>
                <a:spcPts val="0"/>
              </a:spcBef>
              <a:spcAft>
                <a:spcPts val="0"/>
              </a:spcAft>
              <a:buNone/>
              <a:defRPr/>
            </a:lvl7pPr>
            <a:lvl8pPr lvl="7" algn="ctr" rtl="0">
              <a:lnSpc>
                <a:spcPct val="100000"/>
              </a:lnSpc>
              <a:spcBef>
                <a:spcPts val="0"/>
              </a:spcBef>
              <a:spcAft>
                <a:spcPts val="0"/>
              </a:spcAft>
              <a:buNone/>
              <a:defRPr/>
            </a:lvl8pPr>
            <a:lvl9pPr lvl="8" algn="ctr" rtl="0">
              <a:lnSpc>
                <a:spcPct val="100000"/>
              </a:lnSpc>
              <a:spcBef>
                <a:spcPts val="0"/>
              </a:spcBef>
              <a:spcAft>
                <a:spcPts val="0"/>
              </a:spcAft>
              <a:buNone/>
              <a:defRPr/>
            </a:lvl9pPr>
          </a:lstStyle>
          <a:p>
            <a:endParaRPr/>
          </a:p>
        </p:txBody>
      </p:sp>
      <p:pic>
        <p:nvPicPr>
          <p:cNvPr id="217" name="Google Shape;217;p5"/>
          <p:cNvPicPr preferRelativeResize="0"/>
          <p:nvPr/>
        </p:nvPicPr>
        <p:blipFill>
          <a:blip r:embed="rId2">
            <a:alphaModFix amt="47000"/>
          </a:blip>
          <a:stretch>
            <a:fillRect/>
          </a:stretch>
        </p:blipFill>
        <p:spPr>
          <a:xfrm rot="4139108">
            <a:off x="-1716814" y="3950736"/>
            <a:ext cx="2989903" cy="2468227"/>
          </a:xfrm>
          <a:prstGeom prst="rect">
            <a:avLst/>
          </a:prstGeom>
          <a:noFill/>
          <a:ln>
            <a:noFill/>
          </a:ln>
        </p:spPr>
      </p:pic>
      <p:grpSp>
        <p:nvGrpSpPr>
          <p:cNvPr id="218" name="Google Shape;218;p5"/>
          <p:cNvGrpSpPr/>
          <p:nvPr/>
        </p:nvGrpSpPr>
        <p:grpSpPr>
          <a:xfrm rot="-987768">
            <a:off x="-414533" y="3230134"/>
            <a:ext cx="1344359" cy="1995308"/>
            <a:chOff x="272875" y="1527563"/>
            <a:chExt cx="255950" cy="455000"/>
          </a:xfrm>
        </p:grpSpPr>
        <p:sp>
          <p:nvSpPr>
            <p:cNvPr id="219" name="Google Shape;21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4" name="Google Shape;254;p5"/>
          <p:cNvPicPr preferRelativeResize="0"/>
          <p:nvPr/>
        </p:nvPicPr>
        <p:blipFill>
          <a:blip r:embed="rId3">
            <a:alphaModFix amt="74000"/>
          </a:blip>
          <a:stretch>
            <a:fillRect/>
          </a:stretch>
        </p:blipFill>
        <p:spPr>
          <a:xfrm rot="-1197527" flipH="1">
            <a:off x="8254668" y="3888189"/>
            <a:ext cx="2894871" cy="2593322"/>
          </a:xfrm>
          <a:prstGeom prst="rect">
            <a:avLst/>
          </a:prstGeom>
          <a:noFill/>
          <a:ln>
            <a:noFill/>
          </a:ln>
        </p:spPr>
      </p:pic>
      <p:pic>
        <p:nvPicPr>
          <p:cNvPr id="255" name="Google Shape;255;p5"/>
          <p:cNvPicPr preferRelativeResize="0"/>
          <p:nvPr/>
        </p:nvPicPr>
        <p:blipFill>
          <a:blip r:embed="rId4">
            <a:alphaModFix amt="58000"/>
          </a:blip>
          <a:stretch>
            <a:fillRect/>
          </a:stretch>
        </p:blipFill>
        <p:spPr>
          <a:xfrm rot="-9314708">
            <a:off x="-1515506" y="-1274402"/>
            <a:ext cx="1787180" cy="4287365"/>
          </a:xfrm>
          <a:prstGeom prst="rect">
            <a:avLst/>
          </a:prstGeom>
          <a:noFill/>
          <a:ln>
            <a:noFill/>
          </a:ln>
        </p:spPr>
      </p:pic>
      <p:pic>
        <p:nvPicPr>
          <p:cNvPr id="256" name="Google Shape;256;p5"/>
          <p:cNvPicPr preferRelativeResize="0"/>
          <p:nvPr/>
        </p:nvPicPr>
        <p:blipFill>
          <a:blip r:embed="rId5">
            <a:alphaModFix amt="76000"/>
          </a:blip>
          <a:stretch>
            <a:fillRect/>
          </a:stretch>
        </p:blipFill>
        <p:spPr>
          <a:xfrm rot="394092">
            <a:off x="2157624" y="-1359156"/>
            <a:ext cx="5296602" cy="1972438"/>
          </a:xfrm>
          <a:prstGeom prst="rect">
            <a:avLst/>
          </a:prstGeom>
          <a:noFill/>
          <a:ln>
            <a:noFill/>
          </a:ln>
        </p:spPr>
      </p:pic>
      <p:pic>
        <p:nvPicPr>
          <p:cNvPr id="257" name="Google Shape;257;p5"/>
          <p:cNvPicPr preferRelativeResize="0"/>
          <p:nvPr/>
        </p:nvPicPr>
        <p:blipFill>
          <a:blip r:embed="rId6">
            <a:alphaModFix amt="62000"/>
          </a:blip>
          <a:stretch>
            <a:fillRect/>
          </a:stretch>
        </p:blipFill>
        <p:spPr>
          <a:xfrm rot="6551349" flipH="1">
            <a:off x="7493893" y="-756657"/>
            <a:ext cx="2894870" cy="2593321"/>
          </a:xfrm>
          <a:prstGeom prst="rect">
            <a:avLst/>
          </a:prstGeom>
          <a:noFill/>
          <a:ln>
            <a:noFill/>
          </a:ln>
        </p:spPr>
      </p:pic>
      <p:grpSp>
        <p:nvGrpSpPr>
          <p:cNvPr id="258" name="Google Shape;258;p5"/>
          <p:cNvGrpSpPr/>
          <p:nvPr/>
        </p:nvGrpSpPr>
        <p:grpSpPr>
          <a:xfrm rot="8100046">
            <a:off x="8172668" y="-457651"/>
            <a:ext cx="1344367" cy="1995327"/>
            <a:chOff x="272875" y="1527563"/>
            <a:chExt cx="255950" cy="455000"/>
          </a:xfrm>
        </p:grpSpPr>
        <p:sp>
          <p:nvSpPr>
            <p:cNvPr id="259" name="Google Shape;259;p5"/>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5"/>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5"/>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5"/>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5"/>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5"/>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5"/>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5"/>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5"/>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5"/>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5"/>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5"/>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5"/>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5"/>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5"/>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5"/>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5"/>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5"/>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5"/>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295" name="Google Shape;295;p5"/>
          <p:cNvSpPr/>
          <p:nvPr/>
        </p:nvSpPr>
        <p:spPr>
          <a:xfrm rot="-6477098" flipH="1">
            <a:off x="-3963735" y="-3524095"/>
            <a:ext cx="4623929" cy="7256942"/>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rot="-7689947">
            <a:off x="8072325" y="4598041"/>
            <a:ext cx="2264989" cy="2165745"/>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3C8D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9"/>
        <p:cNvGrpSpPr/>
        <p:nvPr/>
      </p:nvGrpSpPr>
      <p:grpSpPr>
        <a:xfrm>
          <a:off x="0" y="0"/>
          <a:ext cx="0" cy="0"/>
          <a:chOff x="0" y="0"/>
          <a:chExt cx="0" cy="0"/>
        </a:xfrm>
      </p:grpSpPr>
      <p:pic>
        <p:nvPicPr>
          <p:cNvPr id="460" name="Google Shape;460;p8"/>
          <p:cNvPicPr preferRelativeResize="0"/>
          <p:nvPr/>
        </p:nvPicPr>
        <p:blipFill>
          <a:blip r:embed="rId2">
            <a:alphaModFix amt="74000"/>
          </a:blip>
          <a:stretch>
            <a:fillRect/>
          </a:stretch>
        </p:blipFill>
        <p:spPr>
          <a:xfrm rot="-10162003" flipH="1">
            <a:off x="301118" y="56641"/>
            <a:ext cx="2894871" cy="2593322"/>
          </a:xfrm>
          <a:prstGeom prst="rect">
            <a:avLst/>
          </a:prstGeom>
          <a:noFill/>
          <a:ln>
            <a:noFill/>
          </a:ln>
        </p:spPr>
      </p:pic>
      <p:pic>
        <p:nvPicPr>
          <p:cNvPr id="461" name="Google Shape;461;p8"/>
          <p:cNvPicPr preferRelativeResize="0"/>
          <p:nvPr/>
        </p:nvPicPr>
        <p:blipFill>
          <a:blip r:embed="rId3">
            <a:alphaModFix amt="33000"/>
          </a:blip>
          <a:stretch>
            <a:fillRect/>
          </a:stretch>
        </p:blipFill>
        <p:spPr>
          <a:xfrm rot="10800000" flipH="1">
            <a:off x="2309117" y="4"/>
            <a:ext cx="6114874" cy="5143500"/>
          </a:xfrm>
          <a:prstGeom prst="rect">
            <a:avLst/>
          </a:prstGeom>
          <a:noFill/>
          <a:ln>
            <a:noFill/>
          </a:ln>
        </p:spPr>
      </p:pic>
      <p:pic>
        <p:nvPicPr>
          <p:cNvPr id="462" name="Google Shape;462;p8"/>
          <p:cNvPicPr preferRelativeResize="0"/>
          <p:nvPr/>
        </p:nvPicPr>
        <p:blipFill>
          <a:blip r:embed="rId4">
            <a:alphaModFix amt="58000"/>
          </a:blip>
          <a:stretch>
            <a:fillRect/>
          </a:stretch>
        </p:blipFill>
        <p:spPr>
          <a:xfrm rot="-8962532">
            <a:off x="7553885" y="2352524"/>
            <a:ext cx="1462806" cy="3509154"/>
          </a:xfrm>
          <a:prstGeom prst="rect">
            <a:avLst/>
          </a:prstGeom>
          <a:noFill/>
          <a:ln>
            <a:noFill/>
          </a:ln>
        </p:spPr>
      </p:pic>
      <p:pic>
        <p:nvPicPr>
          <p:cNvPr id="463" name="Google Shape;463;p8"/>
          <p:cNvPicPr preferRelativeResize="0"/>
          <p:nvPr/>
        </p:nvPicPr>
        <p:blipFill>
          <a:blip r:embed="rId5">
            <a:alphaModFix amt="62000"/>
          </a:blip>
          <a:stretch>
            <a:fillRect/>
          </a:stretch>
        </p:blipFill>
        <p:spPr>
          <a:xfrm rot="-10162003" flipH="1">
            <a:off x="-1091107" y="-1133759"/>
            <a:ext cx="2894871" cy="2593322"/>
          </a:xfrm>
          <a:prstGeom prst="rect">
            <a:avLst/>
          </a:prstGeom>
          <a:noFill/>
          <a:ln>
            <a:noFill/>
          </a:ln>
        </p:spPr>
      </p:pic>
      <p:sp>
        <p:nvSpPr>
          <p:cNvPr id="464" name="Google Shape;464;p8"/>
          <p:cNvSpPr/>
          <p:nvPr/>
        </p:nvSpPr>
        <p:spPr>
          <a:xfrm rot="-6681487">
            <a:off x="8044372" y="2590906"/>
            <a:ext cx="2265023" cy="2165778"/>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8"/>
          <p:cNvGrpSpPr/>
          <p:nvPr/>
        </p:nvGrpSpPr>
        <p:grpSpPr>
          <a:xfrm rot="8100046">
            <a:off x="-12030" y="3450661"/>
            <a:ext cx="1344367" cy="1995327"/>
            <a:chOff x="272875" y="1527563"/>
            <a:chExt cx="255950" cy="455000"/>
          </a:xfrm>
        </p:grpSpPr>
        <p:sp>
          <p:nvSpPr>
            <p:cNvPr id="466" name="Google Shape;466;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rot="-987768">
            <a:off x="7751817" y="-266278"/>
            <a:ext cx="1344359" cy="1995308"/>
            <a:chOff x="272875" y="1527563"/>
            <a:chExt cx="255950" cy="455000"/>
          </a:xfrm>
        </p:grpSpPr>
        <p:sp>
          <p:nvSpPr>
            <p:cNvPr id="502" name="Google Shape;502;p8"/>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8"/>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8"/>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8"/>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8"/>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8"/>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8"/>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8"/>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8"/>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8"/>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8"/>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8"/>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8"/>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8"/>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8"/>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8"/>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8"/>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8"/>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8"/>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8"/>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8"/>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8"/>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8"/>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8"/>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8"/>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37" name="Google Shape;537;p8"/>
          <p:cNvPicPr preferRelativeResize="0"/>
          <p:nvPr/>
        </p:nvPicPr>
        <p:blipFill>
          <a:blip r:embed="rId6">
            <a:alphaModFix amt="62000"/>
          </a:blip>
          <a:stretch>
            <a:fillRect/>
          </a:stretch>
        </p:blipFill>
        <p:spPr>
          <a:xfrm rot="5400000">
            <a:off x="1054424" y="-334421"/>
            <a:ext cx="4474637" cy="5143502"/>
          </a:xfrm>
          <a:prstGeom prst="rect">
            <a:avLst/>
          </a:prstGeom>
          <a:noFill/>
          <a:ln>
            <a:noFill/>
          </a:ln>
        </p:spPr>
      </p:pic>
      <p:sp>
        <p:nvSpPr>
          <p:cNvPr id="538" name="Google Shape;538;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539" name="Google Shape;539;p8"/>
          <p:cNvSpPr/>
          <p:nvPr/>
        </p:nvSpPr>
        <p:spPr>
          <a:xfrm rot="231922" flipH="1">
            <a:off x="-1189243" y="-346558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0"/>
        <p:cNvGrpSpPr/>
        <p:nvPr/>
      </p:nvGrpSpPr>
      <p:grpSpPr>
        <a:xfrm>
          <a:off x="0" y="0"/>
          <a:ext cx="0" cy="0"/>
          <a:chOff x="0" y="0"/>
          <a:chExt cx="0" cy="0"/>
        </a:xfrm>
      </p:grpSpPr>
      <p:sp>
        <p:nvSpPr>
          <p:cNvPr id="541" name="Google Shape;541;p9"/>
          <p:cNvSpPr txBox="1">
            <a:spLocks noGrp="1"/>
          </p:cNvSpPr>
          <p:nvPr>
            <p:ph type="subTitle" idx="1"/>
          </p:nvPr>
        </p:nvSpPr>
        <p:spPr>
          <a:xfrm flipH="1">
            <a:off x="5047900" y="2607067"/>
            <a:ext cx="3367800" cy="1063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542" name="Google Shape;542;p9"/>
          <p:cNvSpPr txBox="1">
            <a:spLocks noGrp="1"/>
          </p:cNvSpPr>
          <p:nvPr>
            <p:ph type="ctrTitle"/>
          </p:nvPr>
        </p:nvSpPr>
        <p:spPr>
          <a:xfrm flipH="1">
            <a:off x="4571900" y="1697799"/>
            <a:ext cx="3860400" cy="934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pic>
        <p:nvPicPr>
          <p:cNvPr id="543" name="Google Shape;543;p9"/>
          <p:cNvPicPr preferRelativeResize="0"/>
          <p:nvPr/>
        </p:nvPicPr>
        <p:blipFill>
          <a:blip r:embed="rId2">
            <a:alphaModFix amt="65000"/>
          </a:blip>
          <a:stretch>
            <a:fillRect/>
          </a:stretch>
        </p:blipFill>
        <p:spPr>
          <a:xfrm>
            <a:off x="6498000" y="3581373"/>
            <a:ext cx="3440400" cy="2840126"/>
          </a:xfrm>
          <a:prstGeom prst="rect">
            <a:avLst/>
          </a:prstGeom>
          <a:noFill/>
          <a:ln>
            <a:noFill/>
          </a:ln>
        </p:spPr>
      </p:pic>
      <p:sp>
        <p:nvSpPr>
          <p:cNvPr id="544" name="Google Shape;544;p9"/>
          <p:cNvSpPr/>
          <p:nvPr/>
        </p:nvSpPr>
        <p:spPr>
          <a:xfrm rot="-2569776">
            <a:off x="7774946" y="-1017900"/>
            <a:ext cx="2265043" cy="216579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9"/>
          <p:cNvGrpSpPr/>
          <p:nvPr/>
        </p:nvGrpSpPr>
        <p:grpSpPr>
          <a:xfrm rot="-6629356">
            <a:off x="7495291" y="3526103"/>
            <a:ext cx="1344346" cy="2469672"/>
            <a:chOff x="272875" y="1419395"/>
            <a:chExt cx="255950" cy="563168"/>
          </a:xfrm>
        </p:grpSpPr>
        <p:sp>
          <p:nvSpPr>
            <p:cNvPr id="546" name="Google Shape;546;p9"/>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9"/>
          <p:cNvPicPr preferRelativeResize="0"/>
          <p:nvPr/>
        </p:nvPicPr>
        <p:blipFill>
          <a:blip r:embed="rId3">
            <a:alphaModFix amt="82000"/>
          </a:blip>
          <a:stretch>
            <a:fillRect/>
          </a:stretch>
        </p:blipFill>
        <p:spPr>
          <a:xfrm rot="-5400005">
            <a:off x="-1096437" y="-959501"/>
            <a:ext cx="3632875" cy="299902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6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3_1_1">
    <p:spTree>
      <p:nvGrpSpPr>
        <p:cNvPr id="1" name="Shape 848"/>
        <p:cNvGrpSpPr/>
        <p:nvPr/>
      </p:nvGrpSpPr>
      <p:grpSpPr>
        <a:xfrm>
          <a:off x="0" y="0"/>
          <a:ext cx="0" cy="0"/>
          <a:chOff x="0" y="0"/>
          <a:chExt cx="0" cy="0"/>
        </a:xfrm>
      </p:grpSpPr>
      <p:pic>
        <p:nvPicPr>
          <p:cNvPr id="849" name="Google Shape;849;p16"/>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850" name="Google Shape;850;p16"/>
          <p:cNvGrpSpPr/>
          <p:nvPr/>
        </p:nvGrpSpPr>
        <p:grpSpPr>
          <a:xfrm rot="-8099954">
            <a:off x="15431" y="-572435"/>
            <a:ext cx="1344367" cy="1995327"/>
            <a:chOff x="272875" y="1527563"/>
            <a:chExt cx="255950" cy="455000"/>
          </a:xfrm>
        </p:grpSpPr>
        <p:sp>
          <p:nvSpPr>
            <p:cNvPr id="851" name="Google Shape;851;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6" name="Google Shape;886;p16"/>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pic>
        <p:nvPicPr>
          <p:cNvPr id="887" name="Google Shape;887;p16"/>
          <p:cNvPicPr preferRelativeResize="0"/>
          <p:nvPr/>
        </p:nvPicPr>
        <p:blipFill>
          <a:blip r:embed="rId4">
            <a:alphaModFix amt="76000"/>
          </a:blip>
          <a:stretch>
            <a:fillRect/>
          </a:stretch>
        </p:blipFill>
        <p:spPr>
          <a:xfrm rot="10754694">
            <a:off x="2497948" y="4487275"/>
            <a:ext cx="7605809" cy="2832381"/>
          </a:xfrm>
          <a:prstGeom prst="rect">
            <a:avLst/>
          </a:prstGeom>
          <a:noFill/>
          <a:ln>
            <a:noFill/>
          </a:ln>
        </p:spPr>
      </p:pic>
      <p:grpSp>
        <p:nvGrpSpPr>
          <p:cNvPr id="888" name="Google Shape;888;p16"/>
          <p:cNvGrpSpPr/>
          <p:nvPr/>
        </p:nvGrpSpPr>
        <p:grpSpPr>
          <a:xfrm flipH="1">
            <a:off x="-624375" y="3487614"/>
            <a:ext cx="1344377" cy="2469659"/>
            <a:chOff x="272875" y="1419395"/>
            <a:chExt cx="255950" cy="563168"/>
          </a:xfrm>
        </p:grpSpPr>
        <p:sp>
          <p:nvSpPr>
            <p:cNvPr id="889" name="Google Shape;889;p16"/>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6"/>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6"/>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6"/>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6"/>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6"/>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6"/>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6"/>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6"/>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6"/>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6"/>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6"/>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6"/>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6"/>
            <p:cNvSpPr/>
            <p:nvPr/>
          </p:nvSpPr>
          <p:spPr>
            <a:xfrm>
              <a:off x="369050" y="1615955"/>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6"/>
            <p:cNvSpPr/>
            <p:nvPr/>
          </p:nvSpPr>
          <p:spPr>
            <a:xfrm>
              <a:off x="490635" y="1582215"/>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6"/>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6"/>
            <p:cNvSpPr/>
            <p:nvPr/>
          </p:nvSpPr>
          <p:spPr>
            <a:xfrm>
              <a:off x="438343" y="1487068"/>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6"/>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6"/>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6"/>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6"/>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6"/>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6"/>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6"/>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6"/>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6"/>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6"/>
            <p:cNvSpPr/>
            <p:nvPr/>
          </p:nvSpPr>
          <p:spPr>
            <a:xfrm>
              <a:off x="360075" y="195388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6"/>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6"/>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6"/>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6"/>
            <p:cNvSpPr/>
            <p:nvPr/>
          </p:nvSpPr>
          <p:spPr>
            <a:xfrm>
              <a:off x="394558" y="1560904"/>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6"/>
            <p:cNvSpPr/>
            <p:nvPr/>
          </p:nvSpPr>
          <p:spPr>
            <a:xfrm>
              <a:off x="418850" y="1419395"/>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4" name="Google Shape;924;p16"/>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
        <p:nvSpPr>
          <p:cNvPr id="925" name="Google Shape;925;p16"/>
          <p:cNvSpPr/>
          <p:nvPr/>
        </p:nvSpPr>
        <p:spPr>
          <a:xfrm rot="231922" flipH="1">
            <a:off x="7469257" y="-6453732"/>
            <a:ext cx="4623938" cy="7256951"/>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741B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4">
  <p:cSld name="CUSTOM_3_1_1_1">
    <p:spTree>
      <p:nvGrpSpPr>
        <p:cNvPr id="1" name="Shape 926"/>
        <p:cNvGrpSpPr/>
        <p:nvPr/>
      </p:nvGrpSpPr>
      <p:grpSpPr>
        <a:xfrm>
          <a:off x="0" y="0"/>
          <a:ext cx="0" cy="0"/>
          <a:chOff x="0" y="0"/>
          <a:chExt cx="0" cy="0"/>
        </a:xfrm>
      </p:grpSpPr>
      <p:pic>
        <p:nvPicPr>
          <p:cNvPr id="927" name="Google Shape;927;p17"/>
          <p:cNvPicPr preferRelativeResize="0"/>
          <p:nvPr/>
        </p:nvPicPr>
        <p:blipFill>
          <a:blip r:embed="rId2">
            <a:alphaModFix amt="66000"/>
          </a:blip>
          <a:stretch>
            <a:fillRect/>
          </a:stretch>
        </p:blipFill>
        <p:spPr>
          <a:xfrm rot="-2343514" flipH="1">
            <a:off x="-1166545" y="-1270720"/>
            <a:ext cx="3297389" cy="2276638"/>
          </a:xfrm>
          <a:prstGeom prst="rect">
            <a:avLst/>
          </a:prstGeom>
          <a:noFill/>
          <a:ln>
            <a:noFill/>
          </a:ln>
        </p:spPr>
      </p:pic>
      <p:grpSp>
        <p:nvGrpSpPr>
          <p:cNvPr id="928" name="Google Shape;928;p17"/>
          <p:cNvGrpSpPr/>
          <p:nvPr/>
        </p:nvGrpSpPr>
        <p:grpSpPr>
          <a:xfrm rot="-8099954">
            <a:off x="15431" y="-572435"/>
            <a:ext cx="1344367" cy="1995327"/>
            <a:chOff x="272875" y="1527563"/>
            <a:chExt cx="255950" cy="455000"/>
          </a:xfrm>
        </p:grpSpPr>
        <p:sp>
          <p:nvSpPr>
            <p:cNvPr id="929" name="Google Shape;929;p17"/>
            <p:cNvSpPr/>
            <p:nvPr/>
          </p:nvSpPr>
          <p:spPr>
            <a:xfrm>
              <a:off x="471925" y="1963988"/>
              <a:ext cx="26575" cy="18575"/>
            </a:xfrm>
            <a:custGeom>
              <a:avLst/>
              <a:gdLst/>
              <a:ahLst/>
              <a:cxnLst/>
              <a:rect l="l" t="t" r="r" b="b"/>
              <a:pathLst>
                <a:path w="1063" h="743" extrusionOk="0">
                  <a:moveTo>
                    <a:pt x="724" y="0"/>
                  </a:moveTo>
                  <a:cubicBezTo>
                    <a:pt x="636" y="0"/>
                    <a:pt x="547" y="14"/>
                    <a:pt x="512" y="41"/>
                  </a:cubicBezTo>
                  <a:cubicBezTo>
                    <a:pt x="323" y="230"/>
                    <a:pt x="152" y="420"/>
                    <a:pt x="0" y="628"/>
                  </a:cubicBezTo>
                  <a:lnTo>
                    <a:pt x="57" y="742"/>
                  </a:lnTo>
                  <a:cubicBezTo>
                    <a:pt x="247" y="742"/>
                    <a:pt x="436" y="704"/>
                    <a:pt x="626" y="647"/>
                  </a:cubicBezTo>
                  <a:cubicBezTo>
                    <a:pt x="929" y="496"/>
                    <a:pt x="1062" y="249"/>
                    <a:pt x="948" y="60"/>
                  </a:cubicBezTo>
                  <a:cubicBezTo>
                    <a:pt x="928" y="19"/>
                    <a:pt x="826" y="0"/>
                    <a:pt x="72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7"/>
            <p:cNvSpPr/>
            <p:nvPr/>
          </p:nvSpPr>
          <p:spPr>
            <a:xfrm>
              <a:off x="366725" y="1787738"/>
              <a:ext cx="29875" cy="22300"/>
            </a:xfrm>
            <a:custGeom>
              <a:avLst/>
              <a:gdLst/>
              <a:ahLst/>
              <a:cxnLst/>
              <a:rect l="l" t="t" r="r" b="b"/>
              <a:pathLst>
                <a:path w="1195" h="892" extrusionOk="0">
                  <a:moveTo>
                    <a:pt x="607" y="1"/>
                  </a:moveTo>
                  <a:cubicBezTo>
                    <a:pt x="0" y="1"/>
                    <a:pt x="0" y="892"/>
                    <a:pt x="607" y="892"/>
                  </a:cubicBezTo>
                  <a:cubicBezTo>
                    <a:pt x="1194" y="892"/>
                    <a:pt x="1194" y="1"/>
                    <a:pt x="60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7"/>
            <p:cNvSpPr/>
            <p:nvPr/>
          </p:nvSpPr>
          <p:spPr>
            <a:xfrm>
              <a:off x="380450" y="1835613"/>
              <a:ext cx="9975" cy="8550"/>
            </a:xfrm>
            <a:custGeom>
              <a:avLst/>
              <a:gdLst/>
              <a:ahLst/>
              <a:cxnLst/>
              <a:rect l="l" t="t" r="r" b="b"/>
              <a:pathLst>
                <a:path w="399" h="342" extrusionOk="0">
                  <a:moveTo>
                    <a:pt x="209" y="1"/>
                  </a:moveTo>
                  <a:cubicBezTo>
                    <a:pt x="1" y="38"/>
                    <a:pt x="1" y="323"/>
                    <a:pt x="209" y="342"/>
                  </a:cubicBezTo>
                  <a:cubicBezTo>
                    <a:pt x="399" y="323"/>
                    <a:pt x="399" y="38"/>
                    <a:pt x="209"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7"/>
            <p:cNvSpPr/>
            <p:nvPr/>
          </p:nvSpPr>
          <p:spPr>
            <a:xfrm>
              <a:off x="416475" y="1837513"/>
              <a:ext cx="5700" cy="4750"/>
            </a:xfrm>
            <a:custGeom>
              <a:avLst/>
              <a:gdLst/>
              <a:ahLst/>
              <a:cxnLst/>
              <a:rect l="l" t="t" r="r" b="b"/>
              <a:pathLst>
                <a:path w="228" h="190" extrusionOk="0">
                  <a:moveTo>
                    <a:pt x="114" y="0"/>
                  </a:moveTo>
                  <a:cubicBezTo>
                    <a:pt x="0" y="19"/>
                    <a:pt x="0" y="171"/>
                    <a:pt x="114" y="190"/>
                  </a:cubicBezTo>
                  <a:cubicBezTo>
                    <a:pt x="228" y="171"/>
                    <a:pt x="228" y="19"/>
                    <a:pt x="11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7"/>
            <p:cNvSpPr/>
            <p:nvPr/>
          </p:nvSpPr>
          <p:spPr>
            <a:xfrm>
              <a:off x="415525" y="1877788"/>
              <a:ext cx="7600" cy="10675"/>
            </a:xfrm>
            <a:custGeom>
              <a:avLst/>
              <a:gdLst/>
              <a:ahLst/>
              <a:cxnLst/>
              <a:rect l="l" t="t" r="r" b="b"/>
              <a:pathLst>
                <a:path w="304" h="427" extrusionOk="0">
                  <a:moveTo>
                    <a:pt x="171" y="1"/>
                  </a:moveTo>
                  <a:cubicBezTo>
                    <a:pt x="133" y="1"/>
                    <a:pt x="95" y="20"/>
                    <a:pt x="76" y="39"/>
                  </a:cubicBezTo>
                  <a:lnTo>
                    <a:pt x="57" y="77"/>
                  </a:lnTo>
                  <a:cubicBezTo>
                    <a:pt x="38" y="95"/>
                    <a:pt x="38" y="114"/>
                    <a:pt x="38" y="133"/>
                  </a:cubicBezTo>
                  <a:lnTo>
                    <a:pt x="20" y="133"/>
                  </a:lnTo>
                  <a:cubicBezTo>
                    <a:pt x="20" y="190"/>
                    <a:pt x="20" y="228"/>
                    <a:pt x="1" y="285"/>
                  </a:cubicBezTo>
                  <a:cubicBezTo>
                    <a:pt x="1" y="304"/>
                    <a:pt x="1" y="323"/>
                    <a:pt x="20" y="342"/>
                  </a:cubicBezTo>
                  <a:cubicBezTo>
                    <a:pt x="20" y="361"/>
                    <a:pt x="38" y="380"/>
                    <a:pt x="38" y="380"/>
                  </a:cubicBezTo>
                  <a:cubicBezTo>
                    <a:pt x="57" y="399"/>
                    <a:pt x="76" y="418"/>
                    <a:pt x="95" y="418"/>
                  </a:cubicBezTo>
                  <a:cubicBezTo>
                    <a:pt x="108" y="418"/>
                    <a:pt x="121" y="426"/>
                    <a:pt x="133" y="426"/>
                  </a:cubicBezTo>
                  <a:cubicBezTo>
                    <a:pt x="140" y="426"/>
                    <a:pt x="146" y="424"/>
                    <a:pt x="152" y="418"/>
                  </a:cubicBezTo>
                  <a:lnTo>
                    <a:pt x="190" y="418"/>
                  </a:lnTo>
                  <a:cubicBezTo>
                    <a:pt x="209" y="418"/>
                    <a:pt x="228" y="418"/>
                    <a:pt x="247" y="399"/>
                  </a:cubicBezTo>
                  <a:cubicBezTo>
                    <a:pt x="285" y="361"/>
                    <a:pt x="285" y="323"/>
                    <a:pt x="285" y="285"/>
                  </a:cubicBezTo>
                  <a:lnTo>
                    <a:pt x="285" y="133"/>
                  </a:lnTo>
                  <a:cubicBezTo>
                    <a:pt x="304" y="114"/>
                    <a:pt x="304" y="95"/>
                    <a:pt x="285" y="95"/>
                  </a:cubicBezTo>
                  <a:cubicBezTo>
                    <a:pt x="285" y="77"/>
                    <a:pt x="285" y="58"/>
                    <a:pt x="266" y="39"/>
                  </a:cubicBezTo>
                  <a:cubicBezTo>
                    <a:pt x="228" y="20"/>
                    <a:pt x="209" y="1"/>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7"/>
            <p:cNvSpPr/>
            <p:nvPr/>
          </p:nvSpPr>
          <p:spPr>
            <a:xfrm>
              <a:off x="432600" y="1937038"/>
              <a:ext cx="10450" cy="8075"/>
            </a:xfrm>
            <a:custGeom>
              <a:avLst/>
              <a:gdLst/>
              <a:ahLst/>
              <a:cxnLst/>
              <a:rect l="l" t="t" r="r" b="b"/>
              <a:pathLst>
                <a:path w="418" h="323" extrusionOk="0">
                  <a:moveTo>
                    <a:pt x="209" y="0"/>
                  </a:moveTo>
                  <a:cubicBezTo>
                    <a:pt x="0" y="0"/>
                    <a:pt x="0" y="323"/>
                    <a:pt x="209" y="323"/>
                  </a:cubicBezTo>
                  <a:cubicBezTo>
                    <a:pt x="417" y="323"/>
                    <a:pt x="417" y="0"/>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7"/>
            <p:cNvSpPr/>
            <p:nvPr/>
          </p:nvSpPr>
          <p:spPr>
            <a:xfrm>
              <a:off x="452025" y="1974938"/>
              <a:ext cx="9500" cy="7150"/>
            </a:xfrm>
            <a:custGeom>
              <a:avLst/>
              <a:gdLst/>
              <a:ahLst/>
              <a:cxnLst/>
              <a:rect l="l" t="t" r="r" b="b"/>
              <a:pathLst>
                <a:path w="380" h="286" extrusionOk="0">
                  <a:moveTo>
                    <a:pt x="190" y="1"/>
                  </a:moveTo>
                  <a:cubicBezTo>
                    <a:pt x="0" y="1"/>
                    <a:pt x="0" y="285"/>
                    <a:pt x="190" y="285"/>
                  </a:cubicBezTo>
                  <a:cubicBezTo>
                    <a:pt x="379" y="285"/>
                    <a:pt x="379" y="1"/>
                    <a:pt x="19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7"/>
            <p:cNvSpPr/>
            <p:nvPr/>
          </p:nvSpPr>
          <p:spPr>
            <a:xfrm>
              <a:off x="472875" y="1918538"/>
              <a:ext cx="19925" cy="15200"/>
            </a:xfrm>
            <a:custGeom>
              <a:avLst/>
              <a:gdLst/>
              <a:ahLst/>
              <a:cxnLst/>
              <a:rect l="l" t="t" r="r" b="b"/>
              <a:pathLst>
                <a:path w="797" h="608" extrusionOk="0">
                  <a:moveTo>
                    <a:pt x="398" y="1"/>
                  </a:moveTo>
                  <a:cubicBezTo>
                    <a:pt x="0" y="1"/>
                    <a:pt x="0" y="608"/>
                    <a:pt x="398" y="608"/>
                  </a:cubicBezTo>
                  <a:cubicBezTo>
                    <a:pt x="797" y="608"/>
                    <a:pt x="797" y="1"/>
                    <a:pt x="398"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7"/>
            <p:cNvSpPr/>
            <p:nvPr/>
          </p:nvSpPr>
          <p:spPr>
            <a:xfrm>
              <a:off x="444900" y="1890113"/>
              <a:ext cx="16150" cy="11875"/>
            </a:xfrm>
            <a:custGeom>
              <a:avLst/>
              <a:gdLst/>
              <a:ahLst/>
              <a:cxnLst/>
              <a:rect l="l" t="t" r="r" b="b"/>
              <a:pathLst>
                <a:path w="646" h="475" extrusionOk="0">
                  <a:moveTo>
                    <a:pt x="323" y="1"/>
                  </a:moveTo>
                  <a:cubicBezTo>
                    <a:pt x="1" y="1"/>
                    <a:pt x="1" y="475"/>
                    <a:pt x="323" y="475"/>
                  </a:cubicBezTo>
                  <a:cubicBezTo>
                    <a:pt x="645" y="475"/>
                    <a:pt x="645"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7"/>
            <p:cNvSpPr/>
            <p:nvPr/>
          </p:nvSpPr>
          <p:spPr>
            <a:xfrm>
              <a:off x="398475" y="1905288"/>
              <a:ext cx="11875" cy="11400"/>
            </a:xfrm>
            <a:custGeom>
              <a:avLst/>
              <a:gdLst/>
              <a:ahLst/>
              <a:cxnLst/>
              <a:rect l="l" t="t" r="r" b="b"/>
              <a:pathLst>
                <a:path w="475" h="456" extrusionOk="0">
                  <a:moveTo>
                    <a:pt x="228" y="0"/>
                  </a:moveTo>
                  <a:cubicBezTo>
                    <a:pt x="0" y="57"/>
                    <a:pt x="0" y="398"/>
                    <a:pt x="228" y="455"/>
                  </a:cubicBezTo>
                  <a:cubicBezTo>
                    <a:pt x="474" y="398"/>
                    <a:pt x="474" y="57"/>
                    <a:pt x="22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7"/>
            <p:cNvSpPr/>
            <p:nvPr/>
          </p:nvSpPr>
          <p:spPr>
            <a:xfrm>
              <a:off x="454400" y="1849363"/>
              <a:ext cx="11850" cy="11400"/>
            </a:xfrm>
            <a:custGeom>
              <a:avLst/>
              <a:gdLst/>
              <a:ahLst/>
              <a:cxnLst/>
              <a:rect l="l" t="t" r="r" b="b"/>
              <a:pathLst>
                <a:path w="474" h="456" extrusionOk="0">
                  <a:moveTo>
                    <a:pt x="246" y="0"/>
                  </a:moveTo>
                  <a:cubicBezTo>
                    <a:pt x="0" y="57"/>
                    <a:pt x="0" y="398"/>
                    <a:pt x="246" y="455"/>
                  </a:cubicBezTo>
                  <a:cubicBezTo>
                    <a:pt x="474" y="398"/>
                    <a:pt x="474" y="57"/>
                    <a:pt x="24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7"/>
            <p:cNvSpPr/>
            <p:nvPr/>
          </p:nvSpPr>
          <p:spPr>
            <a:xfrm>
              <a:off x="428800" y="1830863"/>
              <a:ext cx="14725" cy="11400"/>
            </a:xfrm>
            <a:custGeom>
              <a:avLst/>
              <a:gdLst/>
              <a:ahLst/>
              <a:cxnLst/>
              <a:rect l="l" t="t" r="r" b="b"/>
              <a:pathLst>
                <a:path w="589" h="456" extrusionOk="0">
                  <a:moveTo>
                    <a:pt x="228" y="1"/>
                  </a:moveTo>
                  <a:cubicBezTo>
                    <a:pt x="190" y="1"/>
                    <a:pt x="171" y="1"/>
                    <a:pt x="133" y="20"/>
                  </a:cubicBezTo>
                  <a:cubicBezTo>
                    <a:pt x="114" y="39"/>
                    <a:pt x="76" y="39"/>
                    <a:pt x="57" y="77"/>
                  </a:cubicBezTo>
                  <a:cubicBezTo>
                    <a:pt x="38" y="96"/>
                    <a:pt x="19" y="115"/>
                    <a:pt x="19" y="153"/>
                  </a:cubicBezTo>
                  <a:cubicBezTo>
                    <a:pt x="0" y="172"/>
                    <a:pt x="0" y="209"/>
                    <a:pt x="0" y="228"/>
                  </a:cubicBezTo>
                  <a:lnTo>
                    <a:pt x="0" y="285"/>
                  </a:lnTo>
                  <a:cubicBezTo>
                    <a:pt x="0" y="323"/>
                    <a:pt x="19" y="361"/>
                    <a:pt x="57" y="399"/>
                  </a:cubicBezTo>
                  <a:lnTo>
                    <a:pt x="95" y="437"/>
                  </a:lnTo>
                  <a:cubicBezTo>
                    <a:pt x="133" y="456"/>
                    <a:pt x="171" y="456"/>
                    <a:pt x="209" y="456"/>
                  </a:cubicBezTo>
                  <a:lnTo>
                    <a:pt x="209" y="437"/>
                  </a:lnTo>
                  <a:lnTo>
                    <a:pt x="361" y="437"/>
                  </a:lnTo>
                  <a:cubicBezTo>
                    <a:pt x="398" y="437"/>
                    <a:pt x="417" y="437"/>
                    <a:pt x="455" y="418"/>
                  </a:cubicBezTo>
                  <a:cubicBezTo>
                    <a:pt x="474" y="418"/>
                    <a:pt x="493" y="399"/>
                    <a:pt x="531" y="380"/>
                  </a:cubicBezTo>
                  <a:cubicBezTo>
                    <a:pt x="550" y="361"/>
                    <a:pt x="569" y="342"/>
                    <a:pt x="569" y="304"/>
                  </a:cubicBezTo>
                  <a:cubicBezTo>
                    <a:pt x="588" y="285"/>
                    <a:pt x="588" y="247"/>
                    <a:pt x="588" y="228"/>
                  </a:cubicBezTo>
                  <a:lnTo>
                    <a:pt x="588" y="172"/>
                  </a:lnTo>
                  <a:cubicBezTo>
                    <a:pt x="569" y="134"/>
                    <a:pt x="550" y="96"/>
                    <a:pt x="531" y="58"/>
                  </a:cubicBezTo>
                  <a:lnTo>
                    <a:pt x="493" y="39"/>
                  </a:lnTo>
                  <a:cubicBezTo>
                    <a:pt x="455" y="20"/>
                    <a:pt x="417" y="1"/>
                    <a:pt x="38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7"/>
            <p:cNvSpPr/>
            <p:nvPr/>
          </p:nvSpPr>
          <p:spPr>
            <a:xfrm>
              <a:off x="440175" y="1765463"/>
              <a:ext cx="18025" cy="14725"/>
            </a:xfrm>
            <a:custGeom>
              <a:avLst/>
              <a:gdLst/>
              <a:ahLst/>
              <a:cxnLst/>
              <a:rect l="l" t="t" r="r" b="b"/>
              <a:pathLst>
                <a:path w="721" h="589" extrusionOk="0">
                  <a:moveTo>
                    <a:pt x="361" y="1"/>
                  </a:moveTo>
                  <a:cubicBezTo>
                    <a:pt x="0" y="20"/>
                    <a:pt x="0" y="551"/>
                    <a:pt x="361" y="589"/>
                  </a:cubicBezTo>
                  <a:cubicBezTo>
                    <a:pt x="721" y="551"/>
                    <a:pt x="721" y="20"/>
                    <a:pt x="36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7"/>
            <p:cNvSpPr/>
            <p:nvPr/>
          </p:nvSpPr>
          <p:spPr>
            <a:xfrm>
              <a:off x="385200" y="1777313"/>
              <a:ext cx="15650" cy="13300"/>
            </a:xfrm>
            <a:custGeom>
              <a:avLst/>
              <a:gdLst/>
              <a:ahLst/>
              <a:cxnLst/>
              <a:rect l="l" t="t" r="r" b="b"/>
              <a:pathLst>
                <a:path w="626" h="532" extrusionOk="0">
                  <a:moveTo>
                    <a:pt x="323" y="1"/>
                  </a:moveTo>
                  <a:cubicBezTo>
                    <a:pt x="0" y="39"/>
                    <a:pt x="0" y="494"/>
                    <a:pt x="323" y="532"/>
                  </a:cubicBezTo>
                  <a:cubicBezTo>
                    <a:pt x="626" y="494"/>
                    <a:pt x="626" y="39"/>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7"/>
            <p:cNvSpPr/>
            <p:nvPr/>
          </p:nvSpPr>
          <p:spPr>
            <a:xfrm>
              <a:off x="399875" y="1703388"/>
              <a:ext cx="16150" cy="11875"/>
            </a:xfrm>
            <a:custGeom>
              <a:avLst/>
              <a:gdLst/>
              <a:ahLst/>
              <a:cxnLst/>
              <a:rect l="l" t="t" r="r" b="b"/>
              <a:pathLst>
                <a:path w="646" h="475" extrusionOk="0">
                  <a:moveTo>
                    <a:pt x="323" y="1"/>
                  </a:moveTo>
                  <a:cubicBezTo>
                    <a:pt x="1" y="1"/>
                    <a:pt x="1" y="474"/>
                    <a:pt x="323" y="474"/>
                  </a:cubicBezTo>
                  <a:cubicBezTo>
                    <a:pt x="646" y="474"/>
                    <a:pt x="646" y="1"/>
                    <a:pt x="32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7"/>
            <p:cNvSpPr/>
            <p:nvPr/>
          </p:nvSpPr>
          <p:spPr>
            <a:xfrm>
              <a:off x="354400" y="1709538"/>
              <a:ext cx="17550" cy="14250"/>
            </a:xfrm>
            <a:custGeom>
              <a:avLst/>
              <a:gdLst/>
              <a:ahLst/>
              <a:cxnLst/>
              <a:rect l="l" t="t" r="r" b="b"/>
              <a:pathLst>
                <a:path w="702" h="570" extrusionOk="0">
                  <a:moveTo>
                    <a:pt x="341" y="1"/>
                  </a:moveTo>
                  <a:cubicBezTo>
                    <a:pt x="0" y="20"/>
                    <a:pt x="0" y="532"/>
                    <a:pt x="341" y="570"/>
                  </a:cubicBezTo>
                  <a:cubicBezTo>
                    <a:pt x="702" y="532"/>
                    <a:pt x="702" y="20"/>
                    <a:pt x="34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7"/>
            <p:cNvSpPr/>
            <p:nvPr/>
          </p:nvSpPr>
          <p:spPr>
            <a:xfrm>
              <a:off x="338275" y="1701963"/>
              <a:ext cx="19450" cy="14250"/>
            </a:xfrm>
            <a:custGeom>
              <a:avLst/>
              <a:gdLst/>
              <a:ahLst/>
              <a:cxnLst/>
              <a:rect l="l" t="t" r="r" b="b"/>
              <a:pathLst>
                <a:path w="778" h="570" extrusionOk="0">
                  <a:moveTo>
                    <a:pt x="416" y="0"/>
                  </a:moveTo>
                  <a:cubicBezTo>
                    <a:pt x="411" y="0"/>
                    <a:pt x="405" y="0"/>
                    <a:pt x="399" y="1"/>
                  </a:cubicBezTo>
                  <a:cubicBezTo>
                    <a:pt x="1" y="1"/>
                    <a:pt x="1" y="569"/>
                    <a:pt x="399" y="569"/>
                  </a:cubicBezTo>
                  <a:cubicBezTo>
                    <a:pt x="772" y="569"/>
                    <a:pt x="778" y="0"/>
                    <a:pt x="41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7"/>
            <p:cNvSpPr/>
            <p:nvPr/>
          </p:nvSpPr>
          <p:spPr>
            <a:xfrm>
              <a:off x="388050" y="1631363"/>
              <a:ext cx="17550" cy="13750"/>
            </a:xfrm>
            <a:custGeom>
              <a:avLst/>
              <a:gdLst/>
              <a:ahLst/>
              <a:cxnLst/>
              <a:rect l="l" t="t" r="r" b="b"/>
              <a:pathLst>
                <a:path w="702" h="550" extrusionOk="0">
                  <a:moveTo>
                    <a:pt x="360" y="0"/>
                  </a:moveTo>
                  <a:cubicBezTo>
                    <a:pt x="0" y="0"/>
                    <a:pt x="0" y="550"/>
                    <a:pt x="360" y="550"/>
                  </a:cubicBezTo>
                  <a:cubicBezTo>
                    <a:pt x="701" y="550"/>
                    <a:pt x="701" y="0"/>
                    <a:pt x="360"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7"/>
            <p:cNvSpPr/>
            <p:nvPr/>
          </p:nvSpPr>
          <p:spPr>
            <a:xfrm>
              <a:off x="297525" y="1637988"/>
              <a:ext cx="18975" cy="14725"/>
            </a:xfrm>
            <a:custGeom>
              <a:avLst/>
              <a:gdLst/>
              <a:ahLst/>
              <a:cxnLst/>
              <a:rect l="l" t="t" r="r" b="b"/>
              <a:pathLst>
                <a:path w="759" h="589" extrusionOk="0">
                  <a:moveTo>
                    <a:pt x="379" y="0"/>
                  </a:moveTo>
                  <a:cubicBezTo>
                    <a:pt x="0" y="0"/>
                    <a:pt x="0" y="588"/>
                    <a:pt x="379" y="588"/>
                  </a:cubicBezTo>
                  <a:cubicBezTo>
                    <a:pt x="759" y="588"/>
                    <a:pt x="759" y="0"/>
                    <a:pt x="37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7"/>
            <p:cNvSpPr/>
            <p:nvPr/>
          </p:nvSpPr>
          <p:spPr>
            <a:xfrm>
              <a:off x="356275" y="1585363"/>
              <a:ext cx="20875" cy="15675"/>
            </a:xfrm>
            <a:custGeom>
              <a:avLst/>
              <a:gdLst/>
              <a:ahLst/>
              <a:cxnLst/>
              <a:rect l="l" t="t" r="r" b="b"/>
              <a:pathLst>
                <a:path w="835" h="627" extrusionOk="0">
                  <a:moveTo>
                    <a:pt x="436" y="1"/>
                  </a:moveTo>
                  <a:cubicBezTo>
                    <a:pt x="430" y="1"/>
                    <a:pt x="424" y="1"/>
                    <a:pt x="418" y="1"/>
                  </a:cubicBezTo>
                  <a:cubicBezTo>
                    <a:pt x="1" y="1"/>
                    <a:pt x="1" y="627"/>
                    <a:pt x="418" y="627"/>
                  </a:cubicBezTo>
                  <a:cubicBezTo>
                    <a:pt x="829" y="627"/>
                    <a:pt x="835" y="1"/>
                    <a:pt x="43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7"/>
            <p:cNvSpPr/>
            <p:nvPr/>
          </p:nvSpPr>
          <p:spPr>
            <a:xfrm>
              <a:off x="311750" y="1588238"/>
              <a:ext cx="12800" cy="9500"/>
            </a:xfrm>
            <a:custGeom>
              <a:avLst/>
              <a:gdLst/>
              <a:ahLst/>
              <a:cxnLst/>
              <a:rect l="l" t="t" r="r" b="b"/>
              <a:pathLst>
                <a:path w="512" h="380" extrusionOk="0">
                  <a:moveTo>
                    <a:pt x="265" y="0"/>
                  </a:moveTo>
                  <a:cubicBezTo>
                    <a:pt x="0" y="0"/>
                    <a:pt x="0" y="379"/>
                    <a:pt x="265" y="379"/>
                  </a:cubicBezTo>
                  <a:cubicBezTo>
                    <a:pt x="512" y="379"/>
                    <a:pt x="512" y="0"/>
                    <a:pt x="265"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7"/>
            <p:cNvSpPr/>
            <p:nvPr/>
          </p:nvSpPr>
          <p:spPr>
            <a:xfrm>
              <a:off x="285675" y="1574488"/>
              <a:ext cx="20400" cy="15175"/>
            </a:xfrm>
            <a:custGeom>
              <a:avLst/>
              <a:gdLst/>
              <a:ahLst/>
              <a:cxnLst/>
              <a:rect l="l" t="t" r="r" b="b"/>
              <a:pathLst>
                <a:path w="816" h="607" extrusionOk="0">
                  <a:moveTo>
                    <a:pt x="398" y="0"/>
                  </a:moveTo>
                  <a:cubicBezTo>
                    <a:pt x="0" y="0"/>
                    <a:pt x="0" y="607"/>
                    <a:pt x="398" y="607"/>
                  </a:cubicBezTo>
                  <a:cubicBezTo>
                    <a:pt x="816" y="607"/>
                    <a:pt x="816" y="0"/>
                    <a:pt x="39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7"/>
            <p:cNvSpPr/>
            <p:nvPr/>
          </p:nvSpPr>
          <p:spPr>
            <a:xfrm>
              <a:off x="354400" y="1551263"/>
              <a:ext cx="9975" cy="8550"/>
            </a:xfrm>
            <a:custGeom>
              <a:avLst/>
              <a:gdLst/>
              <a:ahLst/>
              <a:cxnLst/>
              <a:rect l="l" t="t" r="r" b="b"/>
              <a:pathLst>
                <a:path w="399" h="342" extrusionOk="0">
                  <a:moveTo>
                    <a:pt x="209" y="0"/>
                  </a:moveTo>
                  <a:cubicBezTo>
                    <a:pt x="0" y="38"/>
                    <a:pt x="0" y="323"/>
                    <a:pt x="209" y="342"/>
                  </a:cubicBezTo>
                  <a:cubicBezTo>
                    <a:pt x="398" y="323"/>
                    <a:pt x="398" y="38"/>
                    <a:pt x="209"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7"/>
            <p:cNvSpPr/>
            <p:nvPr/>
          </p:nvSpPr>
          <p:spPr>
            <a:xfrm>
              <a:off x="337800" y="1527563"/>
              <a:ext cx="13300" cy="11400"/>
            </a:xfrm>
            <a:custGeom>
              <a:avLst/>
              <a:gdLst/>
              <a:ahLst/>
              <a:cxnLst/>
              <a:rect l="l" t="t" r="r" b="b"/>
              <a:pathLst>
                <a:path w="532" h="456" extrusionOk="0">
                  <a:moveTo>
                    <a:pt x="266" y="1"/>
                  </a:moveTo>
                  <a:cubicBezTo>
                    <a:pt x="1" y="38"/>
                    <a:pt x="1" y="418"/>
                    <a:pt x="266" y="455"/>
                  </a:cubicBezTo>
                  <a:cubicBezTo>
                    <a:pt x="531" y="418"/>
                    <a:pt x="531" y="38"/>
                    <a:pt x="266"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7"/>
            <p:cNvSpPr/>
            <p:nvPr/>
          </p:nvSpPr>
          <p:spPr>
            <a:xfrm>
              <a:off x="272875" y="1700063"/>
              <a:ext cx="23250" cy="18050"/>
            </a:xfrm>
            <a:custGeom>
              <a:avLst/>
              <a:gdLst/>
              <a:ahLst/>
              <a:cxnLst/>
              <a:rect l="l" t="t" r="r" b="b"/>
              <a:pathLst>
                <a:path w="930" h="722" extrusionOk="0">
                  <a:moveTo>
                    <a:pt x="474" y="1"/>
                  </a:moveTo>
                  <a:cubicBezTo>
                    <a:pt x="0" y="1"/>
                    <a:pt x="0" y="721"/>
                    <a:pt x="474" y="721"/>
                  </a:cubicBezTo>
                  <a:cubicBezTo>
                    <a:pt x="929" y="721"/>
                    <a:pt x="929" y="1"/>
                    <a:pt x="474"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7"/>
            <p:cNvSpPr/>
            <p:nvPr/>
          </p:nvSpPr>
          <p:spPr>
            <a:xfrm>
              <a:off x="507000" y="1726138"/>
              <a:ext cx="3800" cy="3350"/>
            </a:xfrm>
            <a:custGeom>
              <a:avLst/>
              <a:gdLst/>
              <a:ahLst/>
              <a:cxnLst/>
              <a:rect l="l" t="t" r="r" b="b"/>
              <a:pathLst>
                <a:path w="152" h="134" extrusionOk="0">
                  <a:moveTo>
                    <a:pt x="76" y="0"/>
                  </a:moveTo>
                  <a:cubicBezTo>
                    <a:pt x="0" y="0"/>
                    <a:pt x="0" y="114"/>
                    <a:pt x="76" y="133"/>
                  </a:cubicBezTo>
                  <a:cubicBezTo>
                    <a:pt x="152" y="114"/>
                    <a:pt x="152" y="0"/>
                    <a:pt x="7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7"/>
            <p:cNvSpPr/>
            <p:nvPr/>
          </p:nvSpPr>
          <p:spPr>
            <a:xfrm>
              <a:off x="485200" y="1780638"/>
              <a:ext cx="18025" cy="13775"/>
            </a:xfrm>
            <a:custGeom>
              <a:avLst/>
              <a:gdLst/>
              <a:ahLst/>
              <a:cxnLst/>
              <a:rect l="l" t="t" r="r" b="b"/>
              <a:pathLst>
                <a:path w="721" h="551" extrusionOk="0">
                  <a:moveTo>
                    <a:pt x="360" y="1"/>
                  </a:moveTo>
                  <a:cubicBezTo>
                    <a:pt x="0" y="1"/>
                    <a:pt x="0" y="550"/>
                    <a:pt x="360" y="550"/>
                  </a:cubicBezTo>
                  <a:cubicBezTo>
                    <a:pt x="721" y="550"/>
                    <a:pt x="721" y="1"/>
                    <a:pt x="360"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7"/>
            <p:cNvSpPr/>
            <p:nvPr/>
          </p:nvSpPr>
          <p:spPr>
            <a:xfrm>
              <a:off x="502250" y="1829463"/>
              <a:ext cx="9500" cy="6175"/>
            </a:xfrm>
            <a:custGeom>
              <a:avLst/>
              <a:gdLst/>
              <a:ahLst/>
              <a:cxnLst/>
              <a:rect l="l" t="t" r="r" b="b"/>
              <a:pathLst>
                <a:path w="380" h="247" extrusionOk="0">
                  <a:moveTo>
                    <a:pt x="114" y="0"/>
                  </a:moveTo>
                  <a:cubicBezTo>
                    <a:pt x="77" y="0"/>
                    <a:pt x="39" y="19"/>
                    <a:pt x="20" y="38"/>
                  </a:cubicBezTo>
                  <a:cubicBezTo>
                    <a:pt x="20" y="38"/>
                    <a:pt x="1" y="57"/>
                    <a:pt x="1" y="76"/>
                  </a:cubicBezTo>
                  <a:cubicBezTo>
                    <a:pt x="1" y="95"/>
                    <a:pt x="1" y="114"/>
                    <a:pt x="1" y="114"/>
                  </a:cubicBezTo>
                  <a:cubicBezTo>
                    <a:pt x="1" y="152"/>
                    <a:pt x="20" y="190"/>
                    <a:pt x="39" y="209"/>
                  </a:cubicBezTo>
                  <a:cubicBezTo>
                    <a:pt x="58" y="228"/>
                    <a:pt x="95" y="247"/>
                    <a:pt x="114" y="247"/>
                  </a:cubicBezTo>
                  <a:lnTo>
                    <a:pt x="266" y="247"/>
                  </a:lnTo>
                  <a:cubicBezTo>
                    <a:pt x="304" y="247"/>
                    <a:pt x="342" y="228"/>
                    <a:pt x="361" y="209"/>
                  </a:cubicBezTo>
                  <a:cubicBezTo>
                    <a:pt x="361" y="190"/>
                    <a:pt x="380" y="190"/>
                    <a:pt x="380" y="171"/>
                  </a:cubicBezTo>
                  <a:cubicBezTo>
                    <a:pt x="380" y="152"/>
                    <a:pt x="380" y="133"/>
                    <a:pt x="380" y="114"/>
                  </a:cubicBezTo>
                  <a:cubicBezTo>
                    <a:pt x="380" y="95"/>
                    <a:pt x="361" y="57"/>
                    <a:pt x="342" y="38"/>
                  </a:cubicBezTo>
                  <a:cubicBezTo>
                    <a:pt x="323" y="19"/>
                    <a:pt x="285" y="0"/>
                    <a:pt x="266"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7"/>
            <p:cNvSpPr/>
            <p:nvPr/>
          </p:nvSpPr>
          <p:spPr>
            <a:xfrm>
              <a:off x="504150" y="1867838"/>
              <a:ext cx="24675" cy="18975"/>
            </a:xfrm>
            <a:custGeom>
              <a:avLst/>
              <a:gdLst/>
              <a:ahLst/>
              <a:cxnLst/>
              <a:rect l="l" t="t" r="r" b="b"/>
              <a:pathLst>
                <a:path w="987" h="759" extrusionOk="0">
                  <a:moveTo>
                    <a:pt x="493" y="1"/>
                  </a:moveTo>
                  <a:cubicBezTo>
                    <a:pt x="1" y="1"/>
                    <a:pt x="1" y="759"/>
                    <a:pt x="493" y="759"/>
                  </a:cubicBezTo>
                  <a:cubicBezTo>
                    <a:pt x="986" y="759"/>
                    <a:pt x="986" y="1"/>
                    <a:pt x="493"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7"/>
            <p:cNvSpPr/>
            <p:nvPr/>
          </p:nvSpPr>
          <p:spPr>
            <a:xfrm>
              <a:off x="360075" y="1880163"/>
              <a:ext cx="20875" cy="17075"/>
            </a:xfrm>
            <a:custGeom>
              <a:avLst/>
              <a:gdLst/>
              <a:ahLst/>
              <a:cxnLst/>
              <a:rect l="l" t="t" r="r" b="b"/>
              <a:pathLst>
                <a:path w="835" h="683" extrusionOk="0">
                  <a:moveTo>
                    <a:pt x="418" y="0"/>
                  </a:moveTo>
                  <a:cubicBezTo>
                    <a:pt x="1" y="38"/>
                    <a:pt x="1" y="645"/>
                    <a:pt x="418" y="683"/>
                  </a:cubicBezTo>
                  <a:cubicBezTo>
                    <a:pt x="835" y="645"/>
                    <a:pt x="835" y="38"/>
                    <a:pt x="418"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7"/>
            <p:cNvSpPr/>
            <p:nvPr/>
          </p:nvSpPr>
          <p:spPr>
            <a:xfrm>
              <a:off x="319325" y="1860263"/>
              <a:ext cx="16125" cy="12350"/>
            </a:xfrm>
            <a:custGeom>
              <a:avLst/>
              <a:gdLst/>
              <a:ahLst/>
              <a:cxnLst/>
              <a:rect l="l" t="t" r="r" b="b"/>
              <a:pathLst>
                <a:path w="645" h="494" extrusionOk="0">
                  <a:moveTo>
                    <a:pt x="247" y="0"/>
                  </a:moveTo>
                  <a:cubicBezTo>
                    <a:pt x="228" y="0"/>
                    <a:pt x="190" y="0"/>
                    <a:pt x="152" y="19"/>
                  </a:cubicBezTo>
                  <a:cubicBezTo>
                    <a:pt x="133" y="19"/>
                    <a:pt x="95" y="38"/>
                    <a:pt x="76" y="76"/>
                  </a:cubicBezTo>
                  <a:cubicBezTo>
                    <a:pt x="38" y="114"/>
                    <a:pt x="0" y="171"/>
                    <a:pt x="0" y="247"/>
                  </a:cubicBezTo>
                  <a:lnTo>
                    <a:pt x="0" y="304"/>
                  </a:lnTo>
                  <a:cubicBezTo>
                    <a:pt x="19" y="342"/>
                    <a:pt x="38" y="379"/>
                    <a:pt x="76" y="417"/>
                  </a:cubicBezTo>
                  <a:lnTo>
                    <a:pt x="114" y="455"/>
                  </a:lnTo>
                  <a:cubicBezTo>
                    <a:pt x="152" y="474"/>
                    <a:pt x="209" y="493"/>
                    <a:pt x="247" y="493"/>
                  </a:cubicBezTo>
                  <a:lnTo>
                    <a:pt x="398" y="493"/>
                  </a:lnTo>
                  <a:cubicBezTo>
                    <a:pt x="436" y="493"/>
                    <a:pt x="455" y="493"/>
                    <a:pt x="493" y="474"/>
                  </a:cubicBezTo>
                  <a:cubicBezTo>
                    <a:pt x="550" y="455"/>
                    <a:pt x="588" y="398"/>
                    <a:pt x="607" y="342"/>
                  </a:cubicBezTo>
                  <a:cubicBezTo>
                    <a:pt x="626" y="323"/>
                    <a:pt x="645" y="285"/>
                    <a:pt x="626" y="247"/>
                  </a:cubicBezTo>
                  <a:lnTo>
                    <a:pt x="626" y="190"/>
                  </a:lnTo>
                  <a:cubicBezTo>
                    <a:pt x="626" y="152"/>
                    <a:pt x="607" y="114"/>
                    <a:pt x="569" y="76"/>
                  </a:cubicBezTo>
                  <a:lnTo>
                    <a:pt x="531" y="38"/>
                  </a:lnTo>
                  <a:cubicBezTo>
                    <a:pt x="493" y="19"/>
                    <a:pt x="436" y="19"/>
                    <a:pt x="398" y="19"/>
                  </a:cubicBezTo>
                  <a:lnTo>
                    <a:pt x="398" y="0"/>
                  </a:ln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7"/>
            <p:cNvSpPr/>
            <p:nvPr/>
          </p:nvSpPr>
          <p:spPr>
            <a:xfrm>
              <a:off x="325475" y="1808138"/>
              <a:ext cx="15675" cy="11850"/>
            </a:xfrm>
            <a:custGeom>
              <a:avLst/>
              <a:gdLst/>
              <a:ahLst/>
              <a:cxnLst/>
              <a:rect l="l" t="t" r="r" b="b"/>
              <a:pathLst>
                <a:path w="627" h="474" extrusionOk="0">
                  <a:moveTo>
                    <a:pt x="304" y="0"/>
                  </a:moveTo>
                  <a:cubicBezTo>
                    <a:pt x="1" y="0"/>
                    <a:pt x="1" y="474"/>
                    <a:pt x="304" y="474"/>
                  </a:cubicBezTo>
                  <a:cubicBezTo>
                    <a:pt x="626" y="474"/>
                    <a:pt x="626" y="0"/>
                    <a:pt x="30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7"/>
            <p:cNvSpPr/>
            <p:nvPr/>
          </p:nvSpPr>
          <p:spPr>
            <a:xfrm>
              <a:off x="298950" y="1787738"/>
              <a:ext cx="8550" cy="7150"/>
            </a:xfrm>
            <a:custGeom>
              <a:avLst/>
              <a:gdLst/>
              <a:ahLst/>
              <a:cxnLst/>
              <a:rect l="l" t="t" r="r" b="b"/>
              <a:pathLst>
                <a:path w="342" h="286" extrusionOk="0">
                  <a:moveTo>
                    <a:pt x="171" y="1"/>
                  </a:moveTo>
                  <a:cubicBezTo>
                    <a:pt x="0" y="20"/>
                    <a:pt x="0" y="266"/>
                    <a:pt x="171" y="285"/>
                  </a:cubicBezTo>
                  <a:cubicBezTo>
                    <a:pt x="341" y="266"/>
                    <a:pt x="341" y="20"/>
                    <a:pt x="171"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7"/>
            <p:cNvSpPr/>
            <p:nvPr/>
          </p:nvSpPr>
          <p:spPr>
            <a:xfrm>
              <a:off x="445850" y="1622338"/>
              <a:ext cx="21825" cy="16625"/>
            </a:xfrm>
            <a:custGeom>
              <a:avLst/>
              <a:gdLst/>
              <a:ahLst/>
              <a:cxnLst/>
              <a:rect l="l" t="t" r="r" b="b"/>
              <a:pathLst>
                <a:path w="873" h="665" extrusionOk="0">
                  <a:moveTo>
                    <a:pt x="437" y="1"/>
                  </a:moveTo>
                  <a:cubicBezTo>
                    <a:pt x="1" y="1"/>
                    <a:pt x="1" y="664"/>
                    <a:pt x="437" y="664"/>
                  </a:cubicBezTo>
                  <a:cubicBezTo>
                    <a:pt x="873" y="664"/>
                    <a:pt x="873" y="1"/>
                    <a:pt x="437" y="1"/>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7"/>
            <p:cNvSpPr/>
            <p:nvPr/>
          </p:nvSpPr>
          <p:spPr>
            <a:xfrm>
              <a:off x="418850" y="1542263"/>
              <a:ext cx="23250" cy="18975"/>
            </a:xfrm>
            <a:custGeom>
              <a:avLst/>
              <a:gdLst/>
              <a:ahLst/>
              <a:cxnLst/>
              <a:rect l="l" t="t" r="r" b="b"/>
              <a:pathLst>
                <a:path w="930" h="759" extrusionOk="0">
                  <a:moveTo>
                    <a:pt x="474" y="0"/>
                  </a:moveTo>
                  <a:cubicBezTo>
                    <a:pt x="0" y="38"/>
                    <a:pt x="0" y="721"/>
                    <a:pt x="474" y="758"/>
                  </a:cubicBezTo>
                  <a:cubicBezTo>
                    <a:pt x="929" y="721"/>
                    <a:pt x="929" y="38"/>
                    <a:pt x="474" y="0"/>
                  </a:cubicBezTo>
                  <a:close/>
                </a:path>
              </a:pathLst>
            </a:custGeom>
            <a:solidFill>
              <a:srgbClr val="A64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64" name="Google Shape;964;p17"/>
          <p:cNvPicPr preferRelativeResize="0"/>
          <p:nvPr/>
        </p:nvPicPr>
        <p:blipFill>
          <a:blip r:embed="rId3">
            <a:alphaModFix amt="74000"/>
          </a:blip>
          <a:stretch>
            <a:fillRect/>
          </a:stretch>
        </p:blipFill>
        <p:spPr>
          <a:xfrm rot="-5809801" flipH="1">
            <a:off x="7609918" y="-1097658"/>
            <a:ext cx="2894870" cy="2593321"/>
          </a:xfrm>
          <a:prstGeom prst="rect">
            <a:avLst/>
          </a:prstGeom>
          <a:noFill/>
          <a:ln>
            <a:noFill/>
          </a:ln>
        </p:spPr>
      </p:pic>
      <p:sp>
        <p:nvSpPr>
          <p:cNvPr id="965" name="Google Shape;965;p17"/>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
              <a:buNone/>
              <a:defRPr/>
            </a:lvl1pPr>
            <a:lvl2pPr lvl="1" algn="ctr" rtl="0">
              <a:spcBef>
                <a:spcPts val="0"/>
              </a:spcBef>
              <a:spcAft>
                <a:spcPts val="0"/>
              </a:spcAft>
              <a:buSzPts val="800"/>
              <a:buNone/>
              <a:defRPr sz="800"/>
            </a:lvl2pPr>
            <a:lvl3pPr lvl="2" algn="ctr" rtl="0">
              <a:spcBef>
                <a:spcPts val="0"/>
              </a:spcBef>
              <a:spcAft>
                <a:spcPts val="0"/>
              </a:spcAft>
              <a:buSzPts val="800"/>
              <a:buNone/>
              <a:defRPr sz="800"/>
            </a:lvl3pPr>
            <a:lvl4pPr lvl="3" algn="ctr" rtl="0">
              <a:spcBef>
                <a:spcPts val="0"/>
              </a:spcBef>
              <a:spcAft>
                <a:spcPts val="0"/>
              </a:spcAft>
              <a:buSzPts val="800"/>
              <a:buNone/>
              <a:defRPr sz="800"/>
            </a:lvl4pPr>
            <a:lvl5pPr lvl="4" algn="ctr" rtl="0">
              <a:spcBef>
                <a:spcPts val="0"/>
              </a:spcBef>
              <a:spcAft>
                <a:spcPts val="0"/>
              </a:spcAft>
              <a:buSzPts val="800"/>
              <a:buNone/>
              <a:defRPr sz="800"/>
            </a:lvl5pPr>
            <a:lvl6pPr lvl="5" algn="ctr" rtl="0">
              <a:spcBef>
                <a:spcPts val="0"/>
              </a:spcBef>
              <a:spcAft>
                <a:spcPts val="0"/>
              </a:spcAft>
              <a:buSzPts val="800"/>
              <a:buNone/>
              <a:defRPr sz="800"/>
            </a:lvl6pPr>
            <a:lvl7pPr lvl="6" algn="ctr" rtl="0">
              <a:spcBef>
                <a:spcPts val="0"/>
              </a:spcBef>
              <a:spcAft>
                <a:spcPts val="0"/>
              </a:spcAft>
              <a:buSzPts val="800"/>
              <a:buNone/>
              <a:defRPr sz="800"/>
            </a:lvl7pPr>
            <a:lvl8pPr lvl="7" algn="ctr" rtl="0">
              <a:spcBef>
                <a:spcPts val="0"/>
              </a:spcBef>
              <a:spcAft>
                <a:spcPts val="0"/>
              </a:spcAft>
              <a:buSzPts val="800"/>
              <a:buNone/>
              <a:defRPr sz="800"/>
            </a:lvl8pPr>
            <a:lvl9pPr lvl="8" algn="ctr" rtl="0">
              <a:spcBef>
                <a:spcPts val="0"/>
              </a:spcBef>
              <a:spcAft>
                <a:spcPts val="0"/>
              </a:spcAft>
              <a:buSzPts val="800"/>
              <a:buNone/>
              <a:defRPr sz="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1pPr>
            <a:lvl2pPr lvl="1"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2pPr>
            <a:lvl3pPr lvl="2"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3pPr>
            <a:lvl4pPr lvl="3"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4pPr>
            <a:lvl5pPr lvl="4"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5pPr>
            <a:lvl6pPr lvl="5"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6pPr>
            <a:lvl7pPr lvl="6"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7pPr>
            <a:lvl8pPr lvl="7"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8pPr>
            <a:lvl9pPr lvl="8" rtl="0">
              <a:spcBef>
                <a:spcPts val="0"/>
              </a:spcBef>
              <a:spcAft>
                <a:spcPts val="0"/>
              </a:spcAft>
              <a:buClr>
                <a:schemeClr val="dk2"/>
              </a:buClr>
              <a:buSzPts val="3000"/>
              <a:buFont typeface="Overpass Black"/>
              <a:buNone/>
              <a:defRPr sz="3000">
                <a:solidFill>
                  <a:schemeClr val="dk2"/>
                </a:solidFill>
                <a:latin typeface="Overpass Black"/>
                <a:ea typeface="Overpass Black"/>
                <a:cs typeface="Overpass Black"/>
                <a:sym typeface="Overpass Blac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1pPr>
            <a:lvl2pPr marL="914400" lvl="1"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00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00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5" r:id="rId6"/>
    <p:sldLayoutId id="2147483658" r:id="rId7"/>
    <p:sldLayoutId id="2147483662" r:id="rId8"/>
    <p:sldLayoutId id="2147483663" r:id="rId9"/>
    <p:sldLayoutId id="2147483664" r:id="rId10"/>
    <p:sldLayoutId id="2147483665" r:id="rId11"/>
    <p:sldLayoutId id="2147483671" r:id="rId12"/>
    <p:sldLayoutId id="2147483673" r:id="rId13"/>
    <p:sldLayoutId id="2147483675" r:id="rId14"/>
    <p:sldLayoutId id="2147483677" r:id="rId15"/>
    <p:sldLayoutId id="2147483678" r:id="rId16"/>
    <p:sldLayoutId id="2147483679" r:id="rId17"/>
    <p:sldLayoutId id="2147483680" r:id="rId18"/>
    <p:sldLayoutId id="2147483681"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hyperlink" Target="https://www.economistul.ro/macroeconomie/economia-informala-in-romania-context-cauze-si-efecte-66577/" TargetMode="External"/><Relationship Id="rId2" Type="http://schemas.openxmlformats.org/officeDocument/2006/relationships/notesSlide" Target="../notesSlides/notesSlide13.xml"/><Relationship Id="rId16" Type="http://schemas.openxmlformats.org/officeDocument/2006/relationships/hyperlink" Target="https://eige.europa.eu/publications-resources/thesaurus/terms/1123?language_content_entity=ro" TargetMode="External"/><Relationship Id="rId1" Type="http://schemas.openxmlformats.org/officeDocument/2006/relationships/slideLayout" Target="../slideLayouts/slideLayout9.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hyperlink" Target="https://ro.wikipedia.org/wiki/Economie_informal%C4%83" TargetMode="External"/><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hyperlink" Target="https://www.expert-grup.org/ro/biblioteca/item/2247-fenomenul-economiei-si-ocuparii-informale-in-contextul-pandemiei-covid-1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24"/>
        <p:cNvGrpSpPr/>
        <p:nvPr/>
      </p:nvGrpSpPr>
      <p:grpSpPr>
        <a:xfrm>
          <a:off x="0" y="0"/>
          <a:ext cx="0" cy="0"/>
          <a:chOff x="0" y="0"/>
          <a:chExt cx="0" cy="0"/>
        </a:xfrm>
      </p:grpSpPr>
      <p:pic>
        <p:nvPicPr>
          <p:cNvPr id="2125" name="Google Shape;2125;p38"/>
          <p:cNvPicPr preferRelativeResize="0"/>
          <p:nvPr/>
        </p:nvPicPr>
        <p:blipFill>
          <a:blip r:embed="rId3">
            <a:alphaModFix amt="74000"/>
          </a:blip>
          <a:stretch>
            <a:fillRect/>
          </a:stretch>
        </p:blipFill>
        <p:spPr>
          <a:xfrm rot="9461196">
            <a:off x="1917996" y="2388117"/>
            <a:ext cx="2894873" cy="2593323"/>
          </a:xfrm>
          <a:prstGeom prst="rect">
            <a:avLst/>
          </a:prstGeom>
          <a:noFill/>
          <a:ln>
            <a:noFill/>
          </a:ln>
        </p:spPr>
      </p:pic>
      <p:pic>
        <p:nvPicPr>
          <p:cNvPr id="2126" name="Google Shape;2126;p38"/>
          <p:cNvPicPr preferRelativeResize="0"/>
          <p:nvPr/>
        </p:nvPicPr>
        <p:blipFill>
          <a:blip r:embed="rId4">
            <a:alphaModFix amt="74000"/>
          </a:blip>
          <a:stretch>
            <a:fillRect/>
          </a:stretch>
        </p:blipFill>
        <p:spPr>
          <a:xfrm rot="1377427">
            <a:off x="4764679" y="752254"/>
            <a:ext cx="2894876" cy="2593327"/>
          </a:xfrm>
          <a:prstGeom prst="rect">
            <a:avLst/>
          </a:prstGeom>
          <a:noFill/>
          <a:ln>
            <a:noFill/>
          </a:ln>
        </p:spPr>
      </p:pic>
      <p:pic>
        <p:nvPicPr>
          <p:cNvPr id="2127" name="Google Shape;2127;p38"/>
          <p:cNvPicPr preferRelativeResize="0"/>
          <p:nvPr/>
        </p:nvPicPr>
        <p:blipFill>
          <a:blip r:embed="rId5">
            <a:alphaModFix amt="47000"/>
          </a:blip>
          <a:stretch>
            <a:fillRect/>
          </a:stretch>
        </p:blipFill>
        <p:spPr>
          <a:xfrm>
            <a:off x="1808452" y="227299"/>
            <a:ext cx="5527099" cy="4562724"/>
          </a:xfrm>
          <a:prstGeom prst="rect">
            <a:avLst/>
          </a:prstGeom>
          <a:noFill/>
          <a:ln>
            <a:noFill/>
          </a:ln>
        </p:spPr>
      </p:pic>
      <p:sp>
        <p:nvSpPr>
          <p:cNvPr id="2128" name="Google Shape;2128;p38"/>
          <p:cNvSpPr txBox="1">
            <a:spLocks noGrp="1"/>
          </p:cNvSpPr>
          <p:nvPr>
            <p:ph type="ctrTitle"/>
          </p:nvPr>
        </p:nvSpPr>
        <p:spPr>
          <a:xfrm>
            <a:off x="139149" y="1130674"/>
            <a:ext cx="8816008" cy="33916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ro-RO" dirty="0"/>
              <a:t>Intenția studenților pentru implicarea în economia informală</a:t>
            </a:r>
            <a:endParaRPr dirty="0"/>
          </a:p>
        </p:txBody>
      </p:sp>
      <p:sp>
        <p:nvSpPr>
          <p:cNvPr id="2130" name="Google Shape;2130;p38"/>
          <p:cNvSpPr/>
          <p:nvPr/>
        </p:nvSpPr>
        <p:spPr>
          <a:xfrm>
            <a:off x="-3657600" y="7305175"/>
            <a:ext cx="792600" cy="7926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4"/>
        <p:cNvGrpSpPr/>
        <p:nvPr/>
      </p:nvGrpSpPr>
      <p:grpSpPr>
        <a:xfrm>
          <a:off x="0" y="0"/>
          <a:ext cx="0" cy="0"/>
          <a:chOff x="0" y="0"/>
          <a:chExt cx="0" cy="0"/>
        </a:xfrm>
      </p:grpSpPr>
      <p:sp>
        <p:nvSpPr>
          <p:cNvPr id="2715" name="Google Shape;2715;p62"/>
          <p:cNvSpPr txBox="1">
            <a:spLocks noGrp="1"/>
          </p:cNvSpPr>
          <p:nvPr>
            <p:ph type="title"/>
          </p:nvPr>
        </p:nvSpPr>
        <p:spPr>
          <a:xfrm>
            <a:off x="180975" y="-457201"/>
            <a:ext cx="5153025" cy="23145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400" dirty="0"/>
              <a:t>Riscuri și consecințe</a:t>
            </a:r>
            <a:endParaRPr sz="4400" dirty="0"/>
          </a:p>
        </p:txBody>
      </p:sp>
      <p:pic>
        <p:nvPicPr>
          <p:cNvPr id="2" name="Picture 1"/>
          <p:cNvPicPr>
            <a:picLocks noChangeAspect="1"/>
          </p:cNvPicPr>
          <p:nvPr/>
        </p:nvPicPr>
        <p:blipFill>
          <a:blip r:embed="rId3"/>
          <a:stretch>
            <a:fillRect/>
          </a:stretch>
        </p:blipFill>
        <p:spPr>
          <a:xfrm>
            <a:off x="5552574" y="-441"/>
            <a:ext cx="3591426" cy="5143941"/>
          </a:xfrm>
          <a:prstGeom prst="rect">
            <a:avLst/>
          </a:prstGeom>
        </p:spPr>
      </p:pic>
      <p:sp>
        <p:nvSpPr>
          <p:cNvPr id="3" name="TextBox 2"/>
          <p:cNvSpPr txBox="1"/>
          <p:nvPr/>
        </p:nvSpPr>
        <p:spPr>
          <a:xfrm>
            <a:off x="633162" y="1857374"/>
            <a:ext cx="4810125" cy="2031325"/>
          </a:xfrm>
          <a:prstGeom prst="rect">
            <a:avLst/>
          </a:prstGeom>
          <a:noFill/>
        </p:spPr>
        <p:txBody>
          <a:bodyPr wrap="square" rtlCol="0">
            <a:spAutoFit/>
          </a:bodyPr>
          <a:lstStyle/>
          <a:p>
            <a:r>
              <a:rPr lang="ro-RO" sz="1800" dirty="0">
                <a:latin typeface="Open Sans" panose="020B0604020202020204" charset="0"/>
                <a:ea typeface="Open Sans" panose="020B0604020202020204" charset="0"/>
                <a:cs typeface="Open Sans" panose="020B0604020202020204" charset="0"/>
              </a:rPr>
              <a:t>   Implicarea în economia </a:t>
            </a:r>
            <a:r>
              <a:rPr lang="ro-RO" sz="1800" b="1" dirty="0">
                <a:latin typeface="Open Sans" panose="020B0604020202020204" charset="0"/>
                <a:ea typeface="Open Sans" panose="020B0604020202020204" charset="0"/>
                <a:cs typeface="Open Sans" panose="020B0604020202020204" charset="0"/>
              </a:rPr>
              <a:t>informală</a:t>
            </a:r>
            <a:r>
              <a:rPr lang="ro-RO" sz="1800" dirty="0">
                <a:latin typeface="Open Sans" panose="020B0604020202020204" charset="0"/>
                <a:ea typeface="Open Sans" panose="020B0604020202020204" charset="0"/>
                <a:cs typeface="Open Sans" panose="020B0604020202020204" charset="0"/>
              </a:rPr>
              <a:t> poate expune studenții la diverse </a:t>
            </a:r>
            <a:r>
              <a:rPr lang="ro-RO" sz="1800" b="1" dirty="0">
                <a:latin typeface="Open Sans" panose="020B0604020202020204" charset="0"/>
                <a:ea typeface="Open Sans" panose="020B0604020202020204" charset="0"/>
                <a:cs typeface="Open Sans" panose="020B0604020202020204" charset="0"/>
              </a:rPr>
              <a:t>riscuri</a:t>
            </a:r>
            <a:r>
              <a:rPr lang="ro-RO" sz="1800" dirty="0">
                <a:latin typeface="Open Sans" panose="020B0604020202020204" charset="0"/>
                <a:ea typeface="Open Sans" panose="020B0604020202020204" charset="0"/>
                <a:cs typeface="Open Sans" panose="020B0604020202020204" charset="0"/>
              </a:rPr>
              <a:t>, precum sancțiuni legale, lipsa protecției sociale și impactul negativ asupra carierei profesionale. Conștientizarea acestor riscuri este esențială pentru a promova alternative sustenabile. </a:t>
            </a:r>
            <a:endParaRPr lang="en-US" sz="1800" dirty="0">
              <a:latin typeface="Open Sans" panose="020B0604020202020204" charset="0"/>
              <a:ea typeface="Open Sans" panose="020B0604020202020204" charset="0"/>
              <a:cs typeface="Open Sans" panose="020B0604020202020204" charset="0"/>
            </a:endParaRPr>
          </a:p>
        </p:txBody>
      </p:sp>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grpSp>
        <p:nvGrpSpPr>
          <p:cNvPr id="35" name="Google Shape;3124;p68"/>
          <p:cNvGrpSpPr/>
          <p:nvPr/>
        </p:nvGrpSpPr>
        <p:grpSpPr>
          <a:xfrm>
            <a:off x="619125" y="76200"/>
            <a:ext cx="8153400" cy="5057775"/>
            <a:chOff x="3578510" y="1419647"/>
            <a:chExt cx="4021500" cy="3062887"/>
          </a:xfrm>
        </p:grpSpPr>
        <p:sp>
          <p:nvSpPr>
            <p:cNvPr id="36"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39"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graphicFrame>
        <p:nvGraphicFramePr>
          <p:cNvPr id="40" name="Chart 39">
            <a:extLst>
              <a:ext uri="{FF2B5EF4-FFF2-40B4-BE49-F238E27FC236}">
                <a16:creationId xmlns:a16="http://schemas.microsoft.com/office/drawing/2014/main" id="{AF6EF474-2E36-404C-9913-7524D9D09F95}"/>
              </a:ext>
            </a:extLst>
          </p:cNvPr>
          <p:cNvGraphicFramePr/>
          <p:nvPr>
            <p:extLst>
              <p:ext uri="{D42A27DB-BD31-4B8C-83A1-F6EECF244321}">
                <p14:modId xmlns:p14="http://schemas.microsoft.com/office/powerpoint/2010/main" val="464837126"/>
              </p:ext>
            </p:extLst>
          </p:nvPr>
        </p:nvGraphicFramePr>
        <p:xfrm>
          <a:off x="899214" y="288347"/>
          <a:ext cx="7599905" cy="3774399"/>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87"/>
        <p:cNvGrpSpPr/>
        <p:nvPr/>
      </p:nvGrpSpPr>
      <p:grpSpPr>
        <a:xfrm>
          <a:off x="0" y="0"/>
          <a:ext cx="0" cy="0"/>
          <a:chOff x="0" y="0"/>
          <a:chExt cx="0" cy="0"/>
        </a:xfrm>
      </p:grpSpPr>
      <p:sp>
        <p:nvSpPr>
          <p:cNvPr id="3488" name="Google Shape;3488;p72"/>
          <p:cNvSpPr txBox="1">
            <a:spLocks noGrp="1"/>
          </p:cNvSpPr>
          <p:nvPr>
            <p:ph type="ctrTitle" idx="2"/>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5400" dirty="0"/>
              <a:t>Concluzii</a:t>
            </a:r>
            <a:endParaRPr sz="5400" dirty="0"/>
          </a:p>
        </p:txBody>
      </p:sp>
      <p:sp>
        <p:nvSpPr>
          <p:cNvPr id="3490" name="Google Shape;3490;p72"/>
          <p:cNvSpPr txBox="1">
            <a:spLocks noGrp="1"/>
          </p:cNvSpPr>
          <p:nvPr>
            <p:ph type="subTitle" idx="1"/>
          </p:nvPr>
        </p:nvSpPr>
        <p:spPr>
          <a:xfrm>
            <a:off x="894299" y="1362524"/>
            <a:ext cx="7859175" cy="3552375"/>
          </a:xfrm>
          <a:prstGeom prst="rect">
            <a:avLst/>
          </a:prstGeom>
        </p:spPr>
        <p:txBody>
          <a:bodyPr spcFirstLastPara="1" wrap="square" lIns="91425" tIns="91425" rIns="91425" bIns="91425" anchor="t" anchorCtr="0">
            <a:noAutofit/>
          </a:bodyPr>
          <a:lstStyle/>
          <a:p>
            <a:pPr marL="127000" lvl="0" indent="0" algn="l" rtl="0">
              <a:spcBef>
                <a:spcPts val="0"/>
              </a:spcBef>
              <a:spcAft>
                <a:spcPts val="0"/>
              </a:spcAft>
              <a:buSzPts val="1600"/>
              <a:buNone/>
            </a:pPr>
            <a:r>
              <a:rPr lang="ro-RO" sz="2000" dirty="0"/>
              <a:t>   Motivațiile studenților pentru implicarea în economia </a:t>
            </a:r>
            <a:r>
              <a:rPr lang="ro-RO" sz="2000" b="1" dirty="0"/>
              <a:t>informală</a:t>
            </a:r>
            <a:r>
              <a:rPr lang="ro-RO" sz="2000" dirty="0"/>
              <a:t> sunt complexe și influențate de multipli factori. Înțelegerea acestor motivații este crucială pentru  dezvoltarea unor strategii eficiente de prevenire a acestui fenomen și promovarea unor alternative sustenabile de venituri suplimentare. </a:t>
            </a:r>
            <a:endParaRPr sz="2000" dirty="0"/>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8"/>
        <p:cNvGrpSpPr/>
        <p:nvPr/>
      </p:nvGrpSpPr>
      <p:grpSpPr>
        <a:xfrm>
          <a:off x="0" y="0"/>
          <a:ext cx="0" cy="0"/>
          <a:chOff x="0" y="0"/>
          <a:chExt cx="0" cy="0"/>
        </a:xfrm>
      </p:grpSpPr>
      <p:pic>
        <p:nvPicPr>
          <p:cNvPr id="3469" name="Google Shape;3469;p71"/>
          <p:cNvPicPr preferRelativeResize="0"/>
          <p:nvPr/>
        </p:nvPicPr>
        <p:blipFill>
          <a:blip r:embed="rId3">
            <a:alphaModFix/>
          </a:blip>
          <a:stretch>
            <a:fillRect/>
          </a:stretch>
        </p:blipFill>
        <p:spPr>
          <a:xfrm>
            <a:off x="4786207" y="169703"/>
            <a:ext cx="1312901" cy="973713"/>
          </a:xfrm>
          <a:prstGeom prst="rect">
            <a:avLst/>
          </a:prstGeom>
          <a:noFill/>
          <a:ln>
            <a:noFill/>
          </a:ln>
        </p:spPr>
      </p:pic>
      <p:pic>
        <p:nvPicPr>
          <p:cNvPr id="3470" name="Google Shape;3470;p71"/>
          <p:cNvPicPr preferRelativeResize="0"/>
          <p:nvPr/>
        </p:nvPicPr>
        <p:blipFill>
          <a:blip r:embed="rId4">
            <a:alphaModFix/>
          </a:blip>
          <a:stretch>
            <a:fillRect/>
          </a:stretch>
        </p:blipFill>
        <p:spPr>
          <a:xfrm rot="5400000">
            <a:off x="6548904" y="724368"/>
            <a:ext cx="2287099" cy="720674"/>
          </a:xfrm>
          <a:prstGeom prst="rect">
            <a:avLst/>
          </a:prstGeom>
          <a:noFill/>
          <a:ln>
            <a:noFill/>
          </a:ln>
        </p:spPr>
      </p:pic>
      <p:pic>
        <p:nvPicPr>
          <p:cNvPr id="3471" name="Google Shape;3471;p71"/>
          <p:cNvPicPr preferRelativeResize="0"/>
          <p:nvPr/>
        </p:nvPicPr>
        <p:blipFill>
          <a:blip r:embed="rId5">
            <a:alphaModFix/>
          </a:blip>
          <a:stretch>
            <a:fillRect/>
          </a:stretch>
        </p:blipFill>
        <p:spPr>
          <a:xfrm>
            <a:off x="2086463" y="-4733"/>
            <a:ext cx="1312906" cy="1663026"/>
          </a:xfrm>
          <a:prstGeom prst="rect">
            <a:avLst/>
          </a:prstGeom>
          <a:noFill/>
          <a:ln>
            <a:noFill/>
          </a:ln>
        </p:spPr>
      </p:pic>
      <p:pic>
        <p:nvPicPr>
          <p:cNvPr id="3472" name="Google Shape;3472;p71"/>
          <p:cNvPicPr preferRelativeResize="0"/>
          <p:nvPr/>
        </p:nvPicPr>
        <p:blipFill>
          <a:blip r:embed="rId6">
            <a:alphaModFix/>
          </a:blip>
          <a:stretch>
            <a:fillRect/>
          </a:stretch>
        </p:blipFill>
        <p:spPr>
          <a:xfrm>
            <a:off x="8312862" y="972323"/>
            <a:ext cx="376267" cy="2158245"/>
          </a:xfrm>
          <a:prstGeom prst="rect">
            <a:avLst/>
          </a:prstGeom>
          <a:noFill/>
          <a:ln>
            <a:noFill/>
          </a:ln>
        </p:spPr>
      </p:pic>
      <p:pic>
        <p:nvPicPr>
          <p:cNvPr id="3473" name="Google Shape;3473;p71"/>
          <p:cNvPicPr preferRelativeResize="0"/>
          <p:nvPr/>
        </p:nvPicPr>
        <p:blipFill>
          <a:blip r:embed="rId7">
            <a:alphaModFix/>
          </a:blip>
          <a:stretch>
            <a:fillRect/>
          </a:stretch>
        </p:blipFill>
        <p:spPr>
          <a:xfrm>
            <a:off x="1189842" y="612364"/>
            <a:ext cx="376277" cy="1442431"/>
          </a:xfrm>
          <a:prstGeom prst="rect">
            <a:avLst/>
          </a:prstGeom>
          <a:noFill/>
          <a:ln>
            <a:noFill/>
          </a:ln>
        </p:spPr>
      </p:pic>
      <p:pic>
        <p:nvPicPr>
          <p:cNvPr id="3474" name="Google Shape;3474;p71"/>
          <p:cNvPicPr preferRelativeResize="0"/>
          <p:nvPr/>
        </p:nvPicPr>
        <p:blipFill>
          <a:blip r:embed="rId8">
            <a:alphaModFix/>
          </a:blip>
          <a:stretch>
            <a:fillRect/>
          </a:stretch>
        </p:blipFill>
        <p:spPr>
          <a:xfrm rot="5400000">
            <a:off x="6078256" y="3212895"/>
            <a:ext cx="464918" cy="2158216"/>
          </a:xfrm>
          <a:prstGeom prst="rect">
            <a:avLst/>
          </a:prstGeom>
          <a:noFill/>
          <a:ln>
            <a:noFill/>
          </a:ln>
        </p:spPr>
      </p:pic>
      <p:pic>
        <p:nvPicPr>
          <p:cNvPr id="3476" name="Google Shape;3476;p71"/>
          <p:cNvPicPr preferRelativeResize="0"/>
          <p:nvPr/>
        </p:nvPicPr>
        <p:blipFill>
          <a:blip r:embed="rId9">
            <a:alphaModFix/>
          </a:blip>
          <a:stretch>
            <a:fillRect/>
          </a:stretch>
        </p:blipFill>
        <p:spPr>
          <a:xfrm rot="5400000">
            <a:off x="-180162" y="4030431"/>
            <a:ext cx="1458149" cy="1190058"/>
          </a:xfrm>
          <a:prstGeom prst="rect">
            <a:avLst/>
          </a:prstGeom>
          <a:noFill/>
          <a:ln>
            <a:noFill/>
          </a:ln>
        </p:spPr>
      </p:pic>
      <p:pic>
        <p:nvPicPr>
          <p:cNvPr id="3477" name="Google Shape;3477;p71"/>
          <p:cNvPicPr preferRelativeResize="0"/>
          <p:nvPr/>
        </p:nvPicPr>
        <p:blipFill>
          <a:blip r:embed="rId10">
            <a:alphaModFix/>
          </a:blip>
          <a:stretch>
            <a:fillRect/>
          </a:stretch>
        </p:blipFill>
        <p:spPr>
          <a:xfrm>
            <a:off x="5910282" y="-727596"/>
            <a:ext cx="426101" cy="2158245"/>
          </a:xfrm>
          <a:prstGeom prst="rect">
            <a:avLst/>
          </a:prstGeom>
          <a:noFill/>
          <a:ln>
            <a:noFill/>
          </a:ln>
        </p:spPr>
      </p:pic>
      <p:pic>
        <p:nvPicPr>
          <p:cNvPr id="3478" name="Google Shape;3478;p71"/>
          <p:cNvPicPr preferRelativeResize="0"/>
          <p:nvPr/>
        </p:nvPicPr>
        <p:blipFill>
          <a:blip r:embed="rId11">
            <a:alphaModFix/>
          </a:blip>
          <a:stretch>
            <a:fillRect/>
          </a:stretch>
        </p:blipFill>
        <p:spPr>
          <a:xfrm rot="1156742">
            <a:off x="3727901" y="3941515"/>
            <a:ext cx="2136970" cy="1744068"/>
          </a:xfrm>
          <a:prstGeom prst="rect">
            <a:avLst/>
          </a:prstGeom>
          <a:noFill/>
          <a:ln>
            <a:noFill/>
          </a:ln>
        </p:spPr>
      </p:pic>
      <p:pic>
        <p:nvPicPr>
          <p:cNvPr id="3479" name="Google Shape;3479;p71"/>
          <p:cNvPicPr preferRelativeResize="0"/>
          <p:nvPr/>
        </p:nvPicPr>
        <p:blipFill>
          <a:blip r:embed="rId12">
            <a:alphaModFix/>
          </a:blip>
          <a:stretch>
            <a:fillRect/>
          </a:stretch>
        </p:blipFill>
        <p:spPr>
          <a:xfrm>
            <a:off x="225062" y="1479414"/>
            <a:ext cx="939000" cy="2158222"/>
          </a:xfrm>
          <a:prstGeom prst="rect">
            <a:avLst/>
          </a:prstGeom>
          <a:noFill/>
          <a:ln>
            <a:noFill/>
          </a:ln>
        </p:spPr>
      </p:pic>
      <p:pic>
        <p:nvPicPr>
          <p:cNvPr id="3480" name="Google Shape;3480;p71"/>
          <p:cNvPicPr preferRelativeResize="0"/>
          <p:nvPr/>
        </p:nvPicPr>
        <p:blipFill>
          <a:blip r:embed="rId7">
            <a:alphaModFix/>
          </a:blip>
          <a:stretch>
            <a:fillRect/>
          </a:stretch>
        </p:blipFill>
        <p:spPr>
          <a:xfrm rot="5400000">
            <a:off x="1741285" y="3438321"/>
            <a:ext cx="519677" cy="1992131"/>
          </a:xfrm>
          <a:prstGeom prst="rect">
            <a:avLst/>
          </a:prstGeom>
          <a:noFill/>
          <a:ln>
            <a:noFill/>
          </a:ln>
        </p:spPr>
      </p:pic>
      <p:pic>
        <p:nvPicPr>
          <p:cNvPr id="3481" name="Google Shape;3481;p71"/>
          <p:cNvPicPr preferRelativeResize="0"/>
          <p:nvPr/>
        </p:nvPicPr>
        <p:blipFill>
          <a:blip r:embed="rId13">
            <a:alphaModFix/>
          </a:blip>
          <a:stretch>
            <a:fillRect/>
          </a:stretch>
        </p:blipFill>
        <p:spPr>
          <a:xfrm>
            <a:off x="8296141" y="2980434"/>
            <a:ext cx="1014648" cy="2158220"/>
          </a:xfrm>
          <a:prstGeom prst="rect">
            <a:avLst/>
          </a:prstGeom>
          <a:noFill/>
          <a:ln>
            <a:noFill/>
          </a:ln>
        </p:spPr>
      </p:pic>
      <p:pic>
        <p:nvPicPr>
          <p:cNvPr id="3482" name="Google Shape;3482;p71"/>
          <p:cNvPicPr preferRelativeResize="0"/>
          <p:nvPr/>
        </p:nvPicPr>
        <p:blipFill>
          <a:blip r:embed="rId7">
            <a:alphaModFix/>
          </a:blip>
          <a:stretch>
            <a:fillRect/>
          </a:stretch>
        </p:blipFill>
        <p:spPr>
          <a:xfrm>
            <a:off x="6600012" y="-543580"/>
            <a:ext cx="519677" cy="1992131"/>
          </a:xfrm>
          <a:prstGeom prst="rect">
            <a:avLst/>
          </a:prstGeom>
          <a:noFill/>
          <a:ln>
            <a:noFill/>
          </a:ln>
        </p:spPr>
      </p:pic>
      <p:sp>
        <p:nvSpPr>
          <p:cNvPr id="3483" name="Google Shape;3483;p71"/>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6000" dirty="0"/>
              <a:t>Bibliografie</a:t>
            </a:r>
            <a:endParaRPr sz="6000" dirty="0"/>
          </a:p>
        </p:txBody>
      </p:sp>
      <p:sp>
        <p:nvSpPr>
          <p:cNvPr id="2" name="Rectangle 1"/>
          <p:cNvSpPr/>
          <p:nvPr/>
        </p:nvSpPr>
        <p:spPr>
          <a:xfrm>
            <a:off x="1143942" y="1610800"/>
            <a:ext cx="6547260" cy="1815882"/>
          </a:xfrm>
          <a:prstGeom prst="rect">
            <a:avLst/>
          </a:prstGeom>
        </p:spPr>
        <p:txBody>
          <a:bodyPr wrap="square">
            <a:spAutoFit/>
          </a:bodyPr>
          <a:lstStyle/>
          <a:p>
            <a:pPr marL="285750" indent="-285750">
              <a:buFont typeface="Arial" panose="020B0604020202020204" pitchFamily="34" charset="0"/>
              <a:buChar char="•"/>
            </a:pPr>
            <a:r>
              <a:rPr lang="ro-RO" dirty="0">
                <a:hlinkClick r:id="rId14"/>
              </a:rPr>
              <a:t>https://www.expert-grup.org/ro/biblioteca/item/2247-fenomenul-economiei-si-ocuparii-informale-in-contextul-pandemiei-covid-19</a:t>
            </a:r>
            <a:endParaRPr lang="ro-RO" dirty="0"/>
          </a:p>
          <a:p>
            <a:pPr marL="285750" indent="-285750">
              <a:buFont typeface="Arial" panose="020B0604020202020204" pitchFamily="34" charset="0"/>
              <a:buChar char="•"/>
            </a:pPr>
            <a:r>
              <a:rPr lang="en-US" dirty="0">
                <a:hlinkClick r:id="rId15"/>
              </a:rPr>
              <a:t>https://ro.wikipedia.org/wiki/Economie_informal%C4%83</a:t>
            </a:r>
            <a:endParaRPr lang="ro-RO" dirty="0"/>
          </a:p>
          <a:p>
            <a:pPr marL="285750" indent="-285750">
              <a:buFont typeface="Arial" panose="020B0604020202020204" pitchFamily="34" charset="0"/>
              <a:buChar char="•"/>
            </a:pPr>
            <a:r>
              <a:rPr lang="en-US" dirty="0">
                <a:hlinkClick r:id="rId16"/>
              </a:rPr>
              <a:t>https://eige.europa.eu/publications-resources/thesaurus/terms/1123?language_content_entity=ro</a:t>
            </a:r>
            <a:endParaRPr lang="ro-RO" dirty="0"/>
          </a:p>
          <a:p>
            <a:pPr marL="285750" indent="-285750">
              <a:buFont typeface="Arial" panose="020B0604020202020204" pitchFamily="34" charset="0"/>
              <a:buChar char="•"/>
            </a:pPr>
            <a:r>
              <a:rPr lang="en-US" dirty="0">
                <a:hlinkClick r:id="rId17"/>
              </a:rPr>
              <a:t>https://www.economistul.ro/macroeconomie/economia-informala-in-romania-context-cauze-si-efecte-66577/</a:t>
            </a:r>
            <a:endParaRPr lang="ro-RO" dirty="0"/>
          </a:p>
          <a:p>
            <a:pPr marL="285750" indent="-285750">
              <a:buFont typeface="Arial" panose="020B0604020202020204" pitchFamily="34" charset="0"/>
              <a:buChar char="•"/>
            </a:pPr>
            <a:endParaRPr lang="en-US" dirty="0"/>
          </a:p>
        </p:txBody>
      </p:sp>
    </p:spTree>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9"/>
          <p:cNvSpPr txBox="1">
            <a:spLocks noGrp="1"/>
          </p:cNvSpPr>
          <p:nvPr>
            <p:ph type="body" idx="1"/>
          </p:nvPr>
        </p:nvSpPr>
        <p:spPr>
          <a:xfrm>
            <a:off x="720000" y="1055850"/>
            <a:ext cx="7704000" cy="351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dirty="0"/>
              <a:t>   </a:t>
            </a:r>
            <a:r>
              <a:rPr lang="ro-RO" sz="1800" b="1" dirty="0"/>
              <a:t>Economia informală</a:t>
            </a:r>
            <a:r>
              <a:rPr lang="ro-RO" sz="1800" dirty="0"/>
              <a:t> reprezintă un fenomen complex cu impact semnificativ asupra societății. Implicarea studenților în această sferă poate fi influențată de multiple motivații și factori. Înțelegerea acestora este crucială pentru dezvoltarea unor strategii eficiente de prevenire a acestui fenomen.</a:t>
            </a:r>
            <a:endParaRPr sz="1800" dirty="0"/>
          </a:p>
          <a:p>
            <a:pPr marL="0" lvl="0" indent="0" algn="l" rtl="0">
              <a:spcBef>
                <a:spcPts val="0"/>
              </a:spcBef>
              <a:spcAft>
                <a:spcPts val="1600"/>
              </a:spcAft>
              <a:buNone/>
            </a:pPr>
            <a:endParaRPr sz="1800" dirty="0"/>
          </a:p>
        </p:txBody>
      </p:sp>
      <p:sp>
        <p:nvSpPr>
          <p:cNvPr id="2136" name="Google Shape;2136;p39"/>
          <p:cNvSpPr txBox="1">
            <a:spLocks noGrp="1"/>
          </p:cNvSpPr>
          <p:nvPr>
            <p:ph type="ctrTitle"/>
          </p:nvPr>
        </p:nvSpPr>
        <p:spPr>
          <a:xfrm>
            <a:off x="736646" y="373025"/>
            <a:ext cx="76725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5400" dirty="0"/>
              <a:t>Introducere</a:t>
            </a:r>
            <a:endParaRPr sz="5400" dirty="0"/>
          </a:p>
        </p:txBody>
      </p:sp>
      <p:pic>
        <p:nvPicPr>
          <p:cNvPr id="2" name="Picture 1"/>
          <p:cNvPicPr>
            <a:picLocks noChangeAspect="1"/>
          </p:cNvPicPr>
          <p:nvPr/>
        </p:nvPicPr>
        <p:blipFill>
          <a:blip r:embed="rId3"/>
          <a:stretch>
            <a:fillRect/>
          </a:stretch>
        </p:blipFill>
        <p:spPr>
          <a:xfrm>
            <a:off x="268514" y="2901356"/>
            <a:ext cx="8614229" cy="192223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45"/>
        <p:cNvGrpSpPr/>
        <p:nvPr/>
      </p:nvGrpSpPr>
      <p:grpSpPr>
        <a:xfrm>
          <a:off x="0" y="0"/>
          <a:ext cx="0" cy="0"/>
          <a:chOff x="0" y="0"/>
          <a:chExt cx="0" cy="0"/>
        </a:xfrm>
      </p:grpSpPr>
      <p:sp>
        <p:nvSpPr>
          <p:cNvPr id="2246" name="Google Shape;2246;p46"/>
          <p:cNvSpPr txBox="1">
            <a:spLocks noGrp="1"/>
          </p:cNvSpPr>
          <p:nvPr>
            <p:ph type="title"/>
          </p:nvPr>
        </p:nvSpPr>
        <p:spPr>
          <a:xfrm>
            <a:off x="471714" y="1197429"/>
            <a:ext cx="4542972" cy="3824514"/>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   </a:t>
            </a:r>
            <a:r>
              <a:rPr lang="ro-RO" sz="2000" b="1" dirty="0">
                <a:latin typeface="Open Sans" panose="020B0604020202020204" charset="0"/>
                <a:ea typeface="Open Sans" panose="020B0604020202020204" charset="0"/>
                <a:cs typeface="Open Sans" panose="020B0604020202020204" charset="0"/>
              </a:rPr>
              <a:t>Economia informală </a:t>
            </a:r>
            <a:r>
              <a:rPr lang="ro-RO" sz="2000" dirty="0">
                <a:latin typeface="Open Sans" panose="020B0604020202020204" charset="0"/>
                <a:ea typeface="Open Sans" panose="020B0604020202020204" charset="0"/>
                <a:cs typeface="Open Sans" panose="020B0604020202020204" charset="0"/>
              </a:rPr>
              <a:t>cuprinde activități economice desfășurate în afara cadrului legal și fără respectarea normelor fiscale și sociale. Aceste activități pot include vânzarea de produse sau servicii, precum și alte forme de muncă nedeclarată sau neautorizată.</a:t>
            </a:r>
            <a:endParaRPr sz="2000" dirty="0">
              <a:latin typeface="Open Sans" panose="020B0604020202020204" charset="0"/>
              <a:ea typeface="Open Sans" panose="020B0604020202020204" charset="0"/>
              <a:cs typeface="Open Sans" panose="020B0604020202020204" charset="0"/>
            </a:endParaRPr>
          </a:p>
        </p:txBody>
      </p:sp>
      <p:sp>
        <p:nvSpPr>
          <p:cNvPr id="2247" name="Google Shape;2247;p46"/>
          <p:cNvSpPr txBox="1">
            <a:spLocks noGrp="1"/>
          </p:cNvSpPr>
          <p:nvPr>
            <p:ph type="subTitle" idx="1"/>
          </p:nvPr>
        </p:nvSpPr>
        <p:spPr>
          <a:xfrm>
            <a:off x="-174171" y="-841828"/>
            <a:ext cx="5754914" cy="298268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000" b="1" dirty="0"/>
              <a:t>Definiția economiei informale</a:t>
            </a:r>
            <a:endParaRPr sz="4000" b="1" dirty="0"/>
          </a:p>
        </p:txBody>
      </p:sp>
      <p:pic>
        <p:nvPicPr>
          <p:cNvPr id="2" name="Picture 1"/>
          <p:cNvPicPr>
            <a:picLocks noChangeAspect="1"/>
          </p:cNvPicPr>
          <p:nvPr/>
        </p:nvPicPr>
        <p:blipFill>
          <a:blip r:embed="rId3"/>
          <a:stretch>
            <a:fillRect/>
          </a:stretch>
        </p:blipFill>
        <p:spPr>
          <a:xfrm>
            <a:off x="5495416" y="1"/>
            <a:ext cx="3648584" cy="5143500"/>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22"/>
        <p:cNvGrpSpPr/>
        <p:nvPr/>
      </p:nvGrpSpPr>
      <p:grpSpPr>
        <a:xfrm>
          <a:off x="0" y="0"/>
          <a:ext cx="0" cy="0"/>
          <a:chOff x="0" y="0"/>
          <a:chExt cx="0" cy="0"/>
        </a:xfrm>
      </p:grpSpPr>
      <p:grpSp>
        <p:nvGrpSpPr>
          <p:cNvPr id="3124" name="Google Shape;3124;p68"/>
          <p:cNvGrpSpPr/>
          <p:nvPr/>
        </p:nvGrpSpPr>
        <p:grpSpPr>
          <a:xfrm>
            <a:off x="1411140" y="301242"/>
            <a:ext cx="6208337" cy="4770830"/>
            <a:chOff x="3578510" y="1419647"/>
            <a:chExt cx="4021500" cy="3062887"/>
          </a:xfrm>
        </p:grpSpPr>
        <p:sp>
          <p:nvSpPr>
            <p:cNvPr id="3125"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3128"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graphicFrame>
        <p:nvGraphicFramePr>
          <p:cNvPr id="14" name="Chart 13">
            <a:extLst>
              <a:ext uri="{FF2B5EF4-FFF2-40B4-BE49-F238E27FC236}">
                <a16:creationId xmlns:a16="http://schemas.microsoft.com/office/drawing/2014/main" id="{4B0EBA67-1095-8456-7BD3-62ED0D554FC2}"/>
              </a:ext>
            </a:extLst>
          </p:cNvPr>
          <p:cNvGraphicFramePr/>
          <p:nvPr>
            <p:extLst>
              <p:ext uri="{D42A27DB-BD31-4B8C-83A1-F6EECF244321}">
                <p14:modId xmlns:p14="http://schemas.microsoft.com/office/powerpoint/2010/main" val="3577332630"/>
              </p:ext>
            </p:extLst>
          </p:nvPr>
        </p:nvGraphicFramePr>
        <p:xfrm>
          <a:off x="1624412" y="571499"/>
          <a:ext cx="5786882" cy="3509167"/>
        </p:xfrm>
        <a:graphic>
          <a:graphicData uri="http://schemas.openxmlformats.org/drawingml/2006/chart">
            <c:chart xmlns:c="http://schemas.openxmlformats.org/drawingml/2006/chart" xmlns:r="http://schemas.openxmlformats.org/officeDocument/2006/relationships" r:id="rId3"/>
          </a:graphicData>
        </a:graphic>
      </p:graphicFrame>
      <p:sp>
        <p:nvSpPr>
          <p:cNvPr id="2" name="TextBox 1"/>
          <p:cNvSpPr txBox="1"/>
          <p:nvPr/>
        </p:nvSpPr>
        <p:spPr>
          <a:xfrm>
            <a:off x="133350" y="2943225"/>
            <a:ext cx="1057275" cy="307777"/>
          </a:xfrm>
          <a:prstGeom prst="rect">
            <a:avLst/>
          </a:prstGeom>
          <a:noFill/>
        </p:spPr>
        <p:txBody>
          <a:bodyPr wrap="square" rtlCol="0">
            <a:spAutoFit/>
          </a:bodyPr>
          <a:lstStyle/>
          <a:p>
            <a:r>
              <a:rPr lang="ro-RO" dirty="0">
                <a:latin typeface="Open Sans" panose="020B0604020202020204" charset="0"/>
                <a:ea typeface="Open Sans" panose="020B0604020202020204" charset="0"/>
                <a:cs typeface="Open Sans" panose="020B0604020202020204" charset="0"/>
              </a:rPr>
              <a:t> </a:t>
            </a:r>
            <a:endParaRPr lang="en-US" dirty="0">
              <a:latin typeface="Open Sans" panose="020B0604020202020204" charset="0"/>
              <a:ea typeface="Open Sans" panose="020B0604020202020204" charset="0"/>
              <a:cs typeface="Open Sans"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41"/>
          <p:cNvSpPr txBox="1">
            <a:spLocks noGrp="1"/>
          </p:cNvSpPr>
          <p:nvPr>
            <p:ph type="subTitle" idx="1"/>
          </p:nvPr>
        </p:nvSpPr>
        <p:spPr>
          <a:xfrm>
            <a:off x="314325" y="1466850"/>
            <a:ext cx="3942875" cy="282645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dirty="0"/>
              <a:t>  </a:t>
            </a:r>
            <a:r>
              <a:rPr lang="ro-RO" sz="1800" dirty="0"/>
              <a:t>Un factor principal care determină implicarea studenților în economia </a:t>
            </a:r>
            <a:r>
              <a:rPr lang="ro-RO" sz="1800" b="1" dirty="0"/>
              <a:t>informală</a:t>
            </a:r>
            <a:r>
              <a:rPr lang="ro-RO" sz="1800" dirty="0"/>
              <a:t> este nevoia de </a:t>
            </a:r>
            <a:r>
              <a:rPr lang="ro-RO" sz="1800" b="1" dirty="0"/>
              <a:t>venituri suplimentare</a:t>
            </a:r>
            <a:r>
              <a:rPr lang="ro-RO" sz="1800" dirty="0"/>
              <a:t>. Chiar și cu un loc de muncă formal, mulți studenți se confruntă cu dificultăți financiare, motivându-i să caute surse alternative de câștig.</a:t>
            </a:r>
            <a:endParaRPr dirty="0"/>
          </a:p>
        </p:txBody>
      </p:sp>
      <p:sp>
        <p:nvSpPr>
          <p:cNvPr id="2172" name="Google Shape;2172;p41"/>
          <p:cNvSpPr/>
          <p:nvPr/>
        </p:nvSpPr>
        <p:spPr>
          <a:xfrm>
            <a:off x="4566955" y="-2521549"/>
            <a:ext cx="4624024" cy="7256966"/>
          </a:xfrm>
          <a:custGeom>
            <a:avLst/>
            <a:gdLst/>
            <a:ahLst/>
            <a:cxnLst/>
            <a:rect l="l" t="t" r="r" b="b"/>
            <a:pathLst>
              <a:path w="55812" h="94461" extrusionOk="0">
                <a:moveTo>
                  <a:pt x="36054" y="83719"/>
                </a:moveTo>
                <a:cubicBezTo>
                  <a:pt x="36059" y="85810"/>
                  <a:pt x="36230" y="87883"/>
                  <a:pt x="36585" y="89937"/>
                </a:cubicBezTo>
                <a:cubicBezTo>
                  <a:pt x="36680" y="90449"/>
                  <a:pt x="36775" y="90942"/>
                  <a:pt x="36888" y="91454"/>
                </a:cubicBezTo>
                <a:cubicBezTo>
                  <a:pt x="36926" y="91719"/>
                  <a:pt x="37002" y="91984"/>
                  <a:pt x="37059" y="92250"/>
                </a:cubicBezTo>
                <a:cubicBezTo>
                  <a:pt x="37097" y="92439"/>
                  <a:pt x="37305" y="92856"/>
                  <a:pt x="37211" y="93046"/>
                </a:cubicBezTo>
                <a:cubicBezTo>
                  <a:pt x="37154" y="93160"/>
                  <a:pt x="36831" y="93255"/>
                  <a:pt x="36718" y="93311"/>
                </a:cubicBezTo>
                <a:cubicBezTo>
                  <a:pt x="36509" y="93425"/>
                  <a:pt x="36282" y="93539"/>
                  <a:pt x="36035" y="93634"/>
                </a:cubicBezTo>
                <a:cubicBezTo>
                  <a:pt x="35599" y="93804"/>
                  <a:pt x="35144" y="93937"/>
                  <a:pt x="34689" y="93994"/>
                </a:cubicBezTo>
                <a:cubicBezTo>
                  <a:pt x="34597" y="94004"/>
                  <a:pt x="34505" y="94009"/>
                  <a:pt x="34414" y="94009"/>
                </a:cubicBezTo>
                <a:cubicBezTo>
                  <a:pt x="33623" y="94009"/>
                  <a:pt x="32889" y="93638"/>
                  <a:pt x="32566" y="92856"/>
                </a:cubicBezTo>
                <a:cubicBezTo>
                  <a:pt x="32244" y="92041"/>
                  <a:pt x="32471" y="91093"/>
                  <a:pt x="32756" y="90297"/>
                </a:cubicBezTo>
                <a:cubicBezTo>
                  <a:pt x="33362" y="88572"/>
                  <a:pt x="34234" y="86923"/>
                  <a:pt x="35125" y="85331"/>
                </a:cubicBezTo>
                <a:cubicBezTo>
                  <a:pt x="35426" y="84788"/>
                  <a:pt x="35736" y="84251"/>
                  <a:pt x="36054" y="83719"/>
                </a:cubicBezTo>
                <a:close/>
                <a:moveTo>
                  <a:pt x="43850" y="72899"/>
                </a:moveTo>
                <a:cubicBezTo>
                  <a:pt x="43926" y="74041"/>
                  <a:pt x="43988" y="75183"/>
                  <a:pt x="44035" y="76326"/>
                </a:cubicBezTo>
                <a:cubicBezTo>
                  <a:pt x="44111" y="78487"/>
                  <a:pt x="44149" y="80629"/>
                  <a:pt x="44130" y="82790"/>
                </a:cubicBezTo>
                <a:cubicBezTo>
                  <a:pt x="44111" y="83871"/>
                  <a:pt x="44092" y="84970"/>
                  <a:pt x="44054" y="86051"/>
                </a:cubicBezTo>
                <a:cubicBezTo>
                  <a:pt x="44016" y="87037"/>
                  <a:pt x="44092" y="88117"/>
                  <a:pt x="43864" y="89065"/>
                </a:cubicBezTo>
                <a:cubicBezTo>
                  <a:pt x="43789" y="89463"/>
                  <a:pt x="43599" y="89823"/>
                  <a:pt x="43334" y="90127"/>
                </a:cubicBezTo>
                <a:cubicBezTo>
                  <a:pt x="43194" y="90249"/>
                  <a:pt x="43052" y="90301"/>
                  <a:pt x="42914" y="90301"/>
                </a:cubicBezTo>
                <a:cubicBezTo>
                  <a:pt x="42585" y="90301"/>
                  <a:pt x="42287" y="90001"/>
                  <a:pt x="42139" y="89653"/>
                </a:cubicBezTo>
                <a:cubicBezTo>
                  <a:pt x="41874" y="88970"/>
                  <a:pt x="41760" y="88193"/>
                  <a:pt x="41609" y="87473"/>
                </a:cubicBezTo>
                <a:cubicBezTo>
                  <a:pt x="41324" y="86165"/>
                  <a:pt x="41021" y="84724"/>
                  <a:pt x="40149" y="83643"/>
                </a:cubicBezTo>
                <a:cubicBezTo>
                  <a:pt x="39770" y="83169"/>
                  <a:pt x="39277" y="82809"/>
                  <a:pt x="38708" y="82582"/>
                </a:cubicBezTo>
                <a:cubicBezTo>
                  <a:pt x="38695" y="82577"/>
                  <a:pt x="38683" y="82574"/>
                  <a:pt x="38671" y="82574"/>
                </a:cubicBezTo>
                <a:cubicBezTo>
                  <a:pt x="38594" y="82574"/>
                  <a:pt x="38540" y="82668"/>
                  <a:pt x="38557" y="82733"/>
                </a:cubicBezTo>
                <a:cubicBezTo>
                  <a:pt x="38917" y="84667"/>
                  <a:pt x="39277" y="86601"/>
                  <a:pt x="39618" y="88534"/>
                </a:cubicBezTo>
                <a:lnTo>
                  <a:pt x="40149" y="91397"/>
                </a:lnTo>
                <a:cubicBezTo>
                  <a:pt x="40263" y="92136"/>
                  <a:pt x="40452" y="92875"/>
                  <a:pt x="40187" y="93596"/>
                </a:cubicBezTo>
                <a:cubicBezTo>
                  <a:pt x="40092" y="93861"/>
                  <a:pt x="39921" y="94183"/>
                  <a:pt x="39618" y="94240"/>
                </a:cubicBezTo>
                <a:cubicBezTo>
                  <a:pt x="39604" y="94243"/>
                  <a:pt x="39590" y="94244"/>
                  <a:pt x="39576" y="94244"/>
                </a:cubicBezTo>
                <a:cubicBezTo>
                  <a:pt x="39294" y="94244"/>
                  <a:pt x="39081" y="93717"/>
                  <a:pt x="38955" y="93482"/>
                </a:cubicBezTo>
                <a:cubicBezTo>
                  <a:pt x="38670" y="92856"/>
                  <a:pt x="38462" y="92193"/>
                  <a:pt x="38348" y="91511"/>
                </a:cubicBezTo>
                <a:cubicBezTo>
                  <a:pt x="38083" y="90146"/>
                  <a:pt x="38045" y="88762"/>
                  <a:pt x="37855" y="87397"/>
                </a:cubicBezTo>
                <a:cubicBezTo>
                  <a:pt x="37647" y="85994"/>
                  <a:pt x="37230" y="84610"/>
                  <a:pt x="36244" y="83549"/>
                </a:cubicBezTo>
                <a:cubicBezTo>
                  <a:pt x="36227" y="83526"/>
                  <a:pt x="36203" y="83515"/>
                  <a:pt x="36178" y="83514"/>
                </a:cubicBezTo>
                <a:lnTo>
                  <a:pt x="36178" y="83514"/>
                </a:lnTo>
                <a:cubicBezTo>
                  <a:pt x="38436" y="79777"/>
                  <a:pt x="41102" y="76305"/>
                  <a:pt x="43850" y="72899"/>
                </a:cubicBezTo>
                <a:close/>
                <a:moveTo>
                  <a:pt x="124" y="0"/>
                </a:moveTo>
                <a:cubicBezTo>
                  <a:pt x="60" y="0"/>
                  <a:pt x="1" y="49"/>
                  <a:pt x="36" y="119"/>
                </a:cubicBezTo>
                <a:lnTo>
                  <a:pt x="17" y="119"/>
                </a:lnTo>
                <a:cubicBezTo>
                  <a:pt x="2955" y="8498"/>
                  <a:pt x="5989" y="16839"/>
                  <a:pt x="9135" y="25123"/>
                </a:cubicBezTo>
                <a:cubicBezTo>
                  <a:pt x="9894" y="27152"/>
                  <a:pt x="10671" y="29180"/>
                  <a:pt x="11467" y="31208"/>
                </a:cubicBezTo>
                <a:cubicBezTo>
                  <a:pt x="12168" y="33028"/>
                  <a:pt x="12794" y="34905"/>
                  <a:pt x="13647" y="36649"/>
                </a:cubicBezTo>
                <a:cubicBezTo>
                  <a:pt x="14292" y="37976"/>
                  <a:pt x="15221" y="39246"/>
                  <a:pt x="16623" y="39796"/>
                </a:cubicBezTo>
                <a:cubicBezTo>
                  <a:pt x="17283" y="40054"/>
                  <a:pt x="17979" y="40142"/>
                  <a:pt x="18690" y="40142"/>
                </a:cubicBezTo>
                <a:cubicBezTo>
                  <a:pt x="19959" y="40142"/>
                  <a:pt x="21272" y="39862"/>
                  <a:pt x="22500" y="39777"/>
                </a:cubicBezTo>
                <a:cubicBezTo>
                  <a:pt x="23246" y="39726"/>
                  <a:pt x="23995" y="39701"/>
                  <a:pt x="24747" y="39701"/>
                </a:cubicBezTo>
                <a:cubicBezTo>
                  <a:pt x="26249" y="39701"/>
                  <a:pt x="27757" y="39802"/>
                  <a:pt x="29249" y="40004"/>
                </a:cubicBezTo>
                <a:cubicBezTo>
                  <a:pt x="31106" y="40270"/>
                  <a:pt x="33021" y="40668"/>
                  <a:pt x="34727" y="41502"/>
                </a:cubicBezTo>
                <a:cubicBezTo>
                  <a:pt x="36433" y="42317"/>
                  <a:pt x="37836" y="43682"/>
                  <a:pt x="38708" y="45350"/>
                </a:cubicBezTo>
                <a:cubicBezTo>
                  <a:pt x="39580" y="46981"/>
                  <a:pt x="40054" y="48782"/>
                  <a:pt x="40471" y="50545"/>
                </a:cubicBezTo>
                <a:cubicBezTo>
                  <a:pt x="42179" y="57664"/>
                  <a:pt x="43282" y="64918"/>
                  <a:pt x="43803" y="72216"/>
                </a:cubicBezTo>
                <a:lnTo>
                  <a:pt x="43803" y="72216"/>
                </a:lnTo>
                <a:cubicBezTo>
                  <a:pt x="43494" y="72599"/>
                  <a:pt x="43186" y="72983"/>
                  <a:pt x="42879" y="73369"/>
                </a:cubicBezTo>
                <a:cubicBezTo>
                  <a:pt x="40831" y="75966"/>
                  <a:pt x="38822" y="78601"/>
                  <a:pt x="37021" y="81387"/>
                </a:cubicBezTo>
                <a:cubicBezTo>
                  <a:pt x="35277" y="84098"/>
                  <a:pt x="33571" y="87018"/>
                  <a:pt x="32471" y="90070"/>
                </a:cubicBezTo>
                <a:cubicBezTo>
                  <a:pt x="31997" y="91359"/>
                  <a:pt x="31770" y="93198"/>
                  <a:pt x="33154" y="94013"/>
                </a:cubicBezTo>
                <a:cubicBezTo>
                  <a:pt x="33534" y="94235"/>
                  <a:pt x="33946" y="94326"/>
                  <a:pt x="34367" y="94326"/>
                </a:cubicBezTo>
                <a:cubicBezTo>
                  <a:pt x="35456" y="94326"/>
                  <a:pt x="36609" y="93717"/>
                  <a:pt x="37457" y="93198"/>
                </a:cubicBezTo>
                <a:cubicBezTo>
                  <a:pt x="37514" y="93160"/>
                  <a:pt x="37533" y="93103"/>
                  <a:pt x="37514" y="93046"/>
                </a:cubicBezTo>
                <a:cubicBezTo>
                  <a:pt x="36725" y="90076"/>
                  <a:pt x="36309" y="87016"/>
                  <a:pt x="36300" y="83937"/>
                </a:cubicBezTo>
                <a:lnTo>
                  <a:pt x="36300" y="83937"/>
                </a:lnTo>
                <a:cubicBezTo>
                  <a:pt x="38208" y="86250"/>
                  <a:pt x="37579" y="89653"/>
                  <a:pt x="38348" y="92383"/>
                </a:cubicBezTo>
                <a:cubicBezTo>
                  <a:pt x="38500" y="93065"/>
                  <a:pt x="38803" y="93710"/>
                  <a:pt x="39201" y="94297"/>
                </a:cubicBezTo>
                <a:cubicBezTo>
                  <a:pt x="39289" y="94413"/>
                  <a:pt x="39407" y="94460"/>
                  <a:pt x="39532" y="94460"/>
                </a:cubicBezTo>
                <a:cubicBezTo>
                  <a:pt x="39756" y="94460"/>
                  <a:pt x="40003" y="94309"/>
                  <a:pt x="40149" y="94127"/>
                </a:cubicBezTo>
                <a:cubicBezTo>
                  <a:pt x="40490" y="93728"/>
                  <a:pt x="40566" y="93103"/>
                  <a:pt x="40547" y="92591"/>
                </a:cubicBezTo>
                <a:cubicBezTo>
                  <a:pt x="40509" y="91681"/>
                  <a:pt x="40244" y="90752"/>
                  <a:pt x="40092" y="89861"/>
                </a:cubicBezTo>
                <a:cubicBezTo>
                  <a:pt x="39670" y="87551"/>
                  <a:pt x="39266" y="85241"/>
                  <a:pt x="38846" y="82914"/>
                </a:cubicBezTo>
                <a:lnTo>
                  <a:pt x="38846" y="82914"/>
                </a:lnTo>
                <a:cubicBezTo>
                  <a:pt x="40217" y="83575"/>
                  <a:pt x="40753" y="85091"/>
                  <a:pt x="41116" y="86487"/>
                </a:cubicBezTo>
                <a:cubicBezTo>
                  <a:pt x="41305" y="87245"/>
                  <a:pt x="41438" y="88022"/>
                  <a:pt x="41628" y="88781"/>
                </a:cubicBezTo>
                <a:cubicBezTo>
                  <a:pt x="41760" y="89349"/>
                  <a:pt x="41874" y="90146"/>
                  <a:pt x="42443" y="90468"/>
                </a:cubicBezTo>
                <a:cubicBezTo>
                  <a:pt x="42589" y="90550"/>
                  <a:pt x="42735" y="90587"/>
                  <a:pt x="42876" y="90587"/>
                </a:cubicBezTo>
                <a:cubicBezTo>
                  <a:pt x="43193" y="90587"/>
                  <a:pt x="43484" y="90402"/>
                  <a:pt x="43694" y="90127"/>
                </a:cubicBezTo>
                <a:cubicBezTo>
                  <a:pt x="44168" y="89539"/>
                  <a:pt x="44225" y="88781"/>
                  <a:pt x="44263" y="88060"/>
                </a:cubicBezTo>
                <a:cubicBezTo>
                  <a:pt x="44376" y="85842"/>
                  <a:pt x="44433" y="83624"/>
                  <a:pt x="44433" y="81425"/>
                </a:cubicBezTo>
                <a:cubicBezTo>
                  <a:pt x="44433" y="78462"/>
                  <a:pt x="44333" y="75502"/>
                  <a:pt x="44134" y="72549"/>
                </a:cubicBezTo>
                <a:lnTo>
                  <a:pt x="44134" y="72549"/>
                </a:lnTo>
                <a:cubicBezTo>
                  <a:pt x="45525" y="70831"/>
                  <a:pt x="46934" y="69129"/>
                  <a:pt x="48319" y="67416"/>
                </a:cubicBezTo>
                <a:cubicBezTo>
                  <a:pt x="50916" y="64213"/>
                  <a:pt x="53457" y="60952"/>
                  <a:pt x="55694" y="57464"/>
                </a:cubicBezTo>
                <a:cubicBezTo>
                  <a:pt x="55812" y="57293"/>
                  <a:pt x="55657" y="57122"/>
                  <a:pt x="55493" y="57122"/>
                </a:cubicBezTo>
                <a:cubicBezTo>
                  <a:pt x="55421" y="57122"/>
                  <a:pt x="55348" y="57155"/>
                  <a:pt x="55295" y="57236"/>
                </a:cubicBezTo>
                <a:cubicBezTo>
                  <a:pt x="51966" y="62402"/>
                  <a:pt x="47953" y="67087"/>
                  <a:pt x="44086" y="71866"/>
                </a:cubicBezTo>
                <a:lnTo>
                  <a:pt x="44086" y="71866"/>
                </a:lnTo>
                <a:cubicBezTo>
                  <a:pt x="43682" y="66321"/>
                  <a:pt x="42926" y="60806"/>
                  <a:pt x="41817" y="55360"/>
                </a:cubicBezTo>
                <a:cubicBezTo>
                  <a:pt x="41400" y="53255"/>
                  <a:pt x="40945" y="51132"/>
                  <a:pt x="40376" y="49066"/>
                </a:cubicBezTo>
                <a:cubicBezTo>
                  <a:pt x="39921" y="47379"/>
                  <a:pt x="39315" y="45673"/>
                  <a:pt x="38310" y="44213"/>
                </a:cubicBezTo>
                <a:cubicBezTo>
                  <a:pt x="36130" y="41104"/>
                  <a:pt x="32301" y="40175"/>
                  <a:pt x="28737" y="39739"/>
                </a:cubicBezTo>
                <a:cubicBezTo>
                  <a:pt x="27406" y="39567"/>
                  <a:pt x="26076" y="39485"/>
                  <a:pt x="24745" y="39485"/>
                </a:cubicBezTo>
                <a:cubicBezTo>
                  <a:pt x="23877" y="39485"/>
                  <a:pt x="23008" y="39520"/>
                  <a:pt x="22140" y="39587"/>
                </a:cubicBezTo>
                <a:cubicBezTo>
                  <a:pt x="21041" y="39680"/>
                  <a:pt x="19854" y="39911"/>
                  <a:pt x="18707" y="39911"/>
                </a:cubicBezTo>
                <a:cubicBezTo>
                  <a:pt x="17736" y="39911"/>
                  <a:pt x="16794" y="39745"/>
                  <a:pt x="15960" y="39189"/>
                </a:cubicBezTo>
                <a:cubicBezTo>
                  <a:pt x="14519" y="38204"/>
                  <a:pt x="13780" y="36479"/>
                  <a:pt x="13173" y="34924"/>
                </a:cubicBezTo>
                <a:cubicBezTo>
                  <a:pt x="12339" y="32820"/>
                  <a:pt x="11543" y="30735"/>
                  <a:pt x="10728" y="28630"/>
                </a:cubicBezTo>
                <a:cubicBezTo>
                  <a:pt x="7505" y="20194"/>
                  <a:pt x="4377" y="11721"/>
                  <a:pt x="1344" y="3228"/>
                </a:cubicBezTo>
                <a:cubicBezTo>
                  <a:pt x="965" y="2166"/>
                  <a:pt x="586" y="1124"/>
                  <a:pt x="226" y="62"/>
                </a:cubicBezTo>
                <a:cubicBezTo>
                  <a:pt x="204" y="19"/>
                  <a:pt x="163" y="0"/>
                  <a:pt x="124"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1"/>
          <p:cNvSpPr txBox="1">
            <a:spLocks noGrp="1"/>
          </p:cNvSpPr>
          <p:nvPr>
            <p:ph type="ctrTitle"/>
          </p:nvPr>
        </p:nvSpPr>
        <p:spPr>
          <a:xfrm>
            <a:off x="-71500" y="351052"/>
            <a:ext cx="5234050" cy="57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4000" dirty="0"/>
              <a:t>Motivații financiare</a:t>
            </a:r>
            <a:endParaRPr sz="4000" dirty="0"/>
          </a:p>
        </p:txBody>
      </p:sp>
      <p:pic>
        <p:nvPicPr>
          <p:cNvPr id="2" name="Picture 1"/>
          <p:cNvPicPr>
            <a:picLocks noChangeAspect="1"/>
          </p:cNvPicPr>
          <p:nvPr/>
        </p:nvPicPr>
        <p:blipFill>
          <a:blip r:embed="rId3"/>
          <a:stretch>
            <a:fillRect/>
          </a:stretch>
        </p:blipFill>
        <p:spPr>
          <a:xfrm>
            <a:off x="4895257" y="0"/>
            <a:ext cx="4248743" cy="5143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77"/>
        <p:cNvGrpSpPr/>
        <p:nvPr/>
      </p:nvGrpSpPr>
      <p:grpSpPr>
        <a:xfrm>
          <a:off x="0" y="0"/>
          <a:ext cx="0" cy="0"/>
          <a:chOff x="0" y="0"/>
          <a:chExt cx="0" cy="0"/>
        </a:xfrm>
      </p:grpSpPr>
      <p:sp>
        <p:nvSpPr>
          <p:cNvPr id="2178" name="Google Shape;2178;p42"/>
          <p:cNvSpPr txBox="1">
            <a:spLocks noGrp="1"/>
          </p:cNvSpPr>
          <p:nvPr>
            <p:ph type="subTitle" idx="1"/>
          </p:nvPr>
        </p:nvSpPr>
        <p:spPr>
          <a:xfrm flipH="1">
            <a:off x="709321" y="1095374"/>
            <a:ext cx="4157954" cy="366712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2000" dirty="0"/>
              <a:t>   Pentru mulți studenți, economia </a:t>
            </a:r>
            <a:r>
              <a:rPr lang="ro-RO" sz="2000" b="1" dirty="0"/>
              <a:t>informală</a:t>
            </a:r>
            <a:r>
              <a:rPr lang="ro-RO" sz="2000" dirty="0"/>
              <a:t> oferă </a:t>
            </a:r>
            <a:r>
              <a:rPr lang="ro-RO" sz="2000" b="1" dirty="0"/>
              <a:t>flexibilitate</a:t>
            </a:r>
            <a:r>
              <a:rPr lang="ro-RO" sz="2000" dirty="0"/>
              <a:t> și </a:t>
            </a:r>
            <a:r>
              <a:rPr lang="ro-RO" sz="2000" b="1" dirty="0"/>
              <a:t>autonomie </a:t>
            </a:r>
            <a:r>
              <a:rPr lang="ro-RO" sz="2000" dirty="0"/>
              <a:t>în desfășurarea activităților. Aceștia pot alege programul de lucru și modalitatea de gestionare a afacerii lor, ceea ce poate fi atractiv în comparație cu un loc de muncă formal.</a:t>
            </a:r>
            <a:endParaRPr sz="2000" dirty="0"/>
          </a:p>
        </p:txBody>
      </p:sp>
      <p:sp>
        <p:nvSpPr>
          <p:cNvPr id="2179" name="Google Shape;2179;p42"/>
          <p:cNvSpPr txBox="1">
            <a:spLocks noGrp="1"/>
          </p:cNvSpPr>
          <p:nvPr>
            <p:ph type="ctrTitle"/>
          </p:nvPr>
        </p:nvSpPr>
        <p:spPr>
          <a:xfrm flipH="1">
            <a:off x="-238125" y="0"/>
            <a:ext cx="8134350" cy="934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ro-RO" sz="4400" dirty="0"/>
              <a:t>Flexibilitatea și autonomia</a:t>
            </a:r>
            <a:endParaRPr sz="4400" dirty="0"/>
          </a:p>
        </p:txBody>
      </p:sp>
      <p:pic>
        <p:nvPicPr>
          <p:cNvPr id="2" name="Picture 1"/>
          <p:cNvPicPr>
            <a:picLocks noChangeAspect="1"/>
          </p:cNvPicPr>
          <p:nvPr/>
        </p:nvPicPr>
        <p:blipFill>
          <a:blip r:embed="rId3"/>
          <a:stretch>
            <a:fillRect/>
          </a:stretch>
        </p:blipFill>
        <p:spPr>
          <a:xfrm>
            <a:off x="5328946" y="934200"/>
            <a:ext cx="3710279" cy="4166668"/>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40" name="Google Shape;2640;p58"/>
          <p:cNvSpPr txBox="1"/>
          <p:nvPr/>
        </p:nvSpPr>
        <p:spPr>
          <a:xfrm>
            <a:off x="4573268" y="2133150"/>
            <a:ext cx="1270200" cy="89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Overpass"/>
                <a:ea typeface="Overpass"/>
                <a:cs typeface="Overpass"/>
                <a:sym typeface="Overpass"/>
              </a:rPr>
              <a:t>40%</a:t>
            </a:r>
            <a:endParaRPr sz="2800" b="1">
              <a:solidFill>
                <a:schemeClr val="lt1"/>
              </a:solidFill>
              <a:latin typeface="Overpass"/>
              <a:ea typeface="Overpass"/>
              <a:cs typeface="Overpass"/>
              <a:sym typeface="Overpass"/>
            </a:endParaRPr>
          </a:p>
        </p:txBody>
      </p:sp>
      <p:sp>
        <p:nvSpPr>
          <p:cNvPr id="2647" name="Google Shape;2647;p58"/>
          <p:cNvSpPr/>
          <p:nvPr/>
        </p:nvSpPr>
        <p:spPr>
          <a:xfrm rot="3011561">
            <a:off x="8491712" y="4268297"/>
            <a:ext cx="1345837" cy="1286867"/>
          </a:xfrm>
          <a:custGeom>
            <a:avLst/>
            <a:gdLst/>
            <a:ahLst/>
            <a:cxnLst/>
            <a:rect l="l" t="t" r="r" b="b"/>
            <a:pathLst>
              <a:path w="21339" h="20404" extrusionOk="0">
                <a:moveTo>
                  <a:pt x="95" y="0"/>
                </a:moveTo>
                <a:cubicBezTo>
                  <a:pt x="50" y="0"/>
                  <a:pt x="0" y="36"/>
                  <a:pt x="12" y="93"/>
                </a:cubicBezTo>
                <a:cubicBezTo>
                  <a:pt x="485" y="2330"/>
                  <a:pt x="1054" y="4567"/>
                  <a:pt x="1680" y="6766"/>
                </a:cubicBezTo>
                <a:cubicBezTo>
                  <a:pt x="2324" y="8965"/>
                  <a:pt x="3045" y="11126"/>
                  <a:pt x="3822" y="13249"/>
                </a:cubicBezTo>
                <a:cubicBezTo>
                  <a:pt x="4220" y="14330"/>
                  <a:pt x="4618" y="15391"/>
                  <a:pt x="5054" y="16453"/>
                </a:cubicBezTo>
                <a:cubicBezTo>
                  <a:pt x="5225" y="16889"/>
                  <a:pt x="5433" y="17287"/>
                  <a:pt x="5699" y="17666"/>
                </a:cubicBezTo>
                <a:cubicBezTo>
                  <a:pt x="5926" y="17988"/>
                  <a:pt x="6267" y="18216"/>
                  <a:pt x="6646" y="18348"/>
                </a:cubicBezTo>
                <a:cubicBezTo>
                  <a:pt x="6705" y="18361"/>
                  <a:pt x="6764" y="18368"/>
                  <a:pt x="6823" y="18368"/>
                </a:cubicBezTo>
                <a:cubicBezTo>
                  <a:pt x="7107" y="18368"/>
                  <a:pt x="7384" y="18221"/>
                  <a:pt x="7556" y="17969"/>
                </a:cubicBezTo>
                <a:cubicBezTo>
                  <a:pt x="7746" y="17609"/>
                  <a:pt x="7784" y="17173"/>
                  <a:pt x="7708" y="16775"/>
                </a:cubicBezTo>
                <a:cubicBezTo>
                  <a:pt x="7519" y="15770"/>
                  <a:pt x="7253" y="14784"/>
                  <a:pt x="6893" y="13837"/>
                </a:cubicBezTo>
                <a:cubicBezTo>
                  <a:pt x="6248" y="11941"/>
                  <a:pt x="5414" y="9969"/>
                  <a:pt x="5528" y="7922"/>
                </a:cubicBezTo>
                <a:cubicBezTo>
                  <a:pt x="5543" y="7707"/>
                  <a:pt x="5559" y="7504"/>
                  <a:pt x="5594" y="7294"/>
                </a:cubicBezTo>
                <a:lnTo>
                  <a:pt x="5594" y="7294"/>
                </a:lnTo>
                <a:cubicBezTo>
                  <a:pt x="6312" y="7702"/>
                  <a:pt x="6661" y="8502"/>
                  <a:pt x="6893" y="9268"/>
                </a:cubicBezTo>
                <a:cubicBezTo>
                  <a:pt x="7234" y="10349"/>
                  <a:pt x="7519" y="11467"/>
                  <a:pt x="7822" y="12567"/>
                </a:cubicBezTo>
                <a:lnTo>
                  <a:pt x="8789" y="16036"/>
                </a:lnTo>
                <a:cubicBezTo>
                  <a:pt x="8940" y="16604"/>
                  <a:pt x="9111" y="17173"/>
                  <a:pt x="9263" y="17742"/>
                </a:cubicBezTo>
                <a:cubicBezTo>
                  <a:pt x="9376" y="18216"/>
                  <a:pt x="9509" y="18652"/>
                  <a:pt x="9699" y="19107"/>
                </a:cubicBezTo>
                <a:cubicBezTo>
                  <a:pt x="9966" y="19713"/>
                  <a:pt x="10452" y="20404"/>
                  <a:pt x="11172" y="20404"/>
                </a:cubicBezTo>
                <a:cubicBezTo>
                  <a:pt x="11217" y="20404"/>
                  <a:pt x="11263" y="20401"/>
                  <a:pt x="11310" y="20396"/>
                </a:cubicBezTo>
                <a:cubicBezTo>
                  <a:pt x="11708" y="20339"/>
                  <a:pt x="12068" y="20092"/>
                  <a:pt x="12258" y="19732"/>
                </a:cubicBezTo>
                <a:cubicBezTo>
                  <a:pt x="12485" y="19334"/>
                  <a:pt x="12580" y="18860"/>
                  <a:pt x="12504" y="18405"/>
                </a:cubicBezTo>
                <a:cubicBezTo>
                  <a:pt x="12390" y="17855"/>
                  <a:pt x="12239" y="17306"/>
                  <a:pt x="12030" y="16794"/>
                </a:cubicBezTo>
                <a:cubicBezTo>
                  <a:pt x="11841" y="16263"/>
                  <a:pt x="11651" y="15713"/>
                  <a:pt x="11462" y="15183"/>
                </a:cubicBezTo>
                <a:cubicBezTo>
                  <a:pt x="11101" y="14083"/>
                  <a:pt x="10779" y="12965"/>
                  <a:pt x="10457" y="11865"/>
                </a:cubicBezTo>
                <a:cubicBezTo>
                  <a:pt x="10154" y="10766"/>
                  <a:pt x="9869" y="9628"/>
                  <a:pt x="9623" y="8491"/>
                </a:cubicBezTo>
                <a:cubicBezTo>
                  <a:pt x="9414" y="7486"/>
                  <a:pt x="9168" y="6424"/>
                  <a:pt x="9414" y="5420"/>
                </a:cubicBezTo>
                <a:cubicBezTo>
                  <a:pt x="9462" y="5197"/>
                  <a:pt x="9536" y="5002"/>
                  <a:pt x="9626" y="4810"/>
                </a:cubicBezTo>
                <a:lnTo>
                  <a:pt x="9626" y="4810"/>
                </a:lnTo>
                <a:cubicBezTo>
                  <a:pt x="11118" y="5773"/>
                  <a:pt x="11814" y="7472"/>
                  <a:pt x="12239" y="9135"/>
                </a:cubicBezTo>
                <a:cubicBezTo>
                  <a:pt x="12485" y="10026"/>
                  <a:pt x="12637" y="10936"/>
                  <a:pt x="12807" y="11846"/>
                </a:cubicBezTo>
                <a:cubicBezTo>
                  <a:pt x="13035" y="13040"/>
                  <a:pt x="13300" y="14216"/>
                  <a:pt x="13623" y="15391"/>
                </a:cubicBezTo>
                <a:cubicBezTo>
                  <a:pt x="13945" y="16547"/>
                  <a:pt x="14324" y="17723"/>
                  <a:pt x="14741" y="18879"/>
                </a:cubicBezTo>
                <a:cubicBezTo>
                  <a:pt x="14912" y="19315"/>
                  <a:pt x="15063" y="19827"/>
                  <a:pt x="15480" y="20092"/>
                </a:cubicBezTo>
                <a:cubicBezTo>
                  <a:pt x="15595" y="20165"/>
                  <a:pt x="15723" y="20199"/>
                  <a:pt x="15849" y="20199"/>
                </a:cubicBezTo>
                <a:cubicBezTo>
                  <a:pt x="16119" y="20199"/>
                  <a:pt x="16382" y="20042"/>
                  <a:pt x="16485" y="19770"/>
                </a:cubicBezTo>
                <a:cubicBezTo>
                  <a:pt x="16694" y="19334"/>
                  <a:pt x="16675" y="18765"/>
                  <a:pt x="16656" y="18292"/>
                </a:cubicBezTo>
                <a:cubicBezTo>
                  <a:pt x="16637" y="17723"/>
                  <a:pt x="16542" y="17154"/>
                  <a:pt x="16428" y="16585"/>
                </a:cubicBezTo>
                <a:cubicBezTo>
                  <a:pt x="16125" y="15467"/>
                  <a:pt x="15746" y="14348"/>
                  <a:pt x="15291" y="13268"/>
                </a:cubicBezTo>
                <a:cubicBezTo>
                  <a:pt x="14419" y="10993"/>
                  <a:pt x="13793" y="8623"/>
                  <a:pt x="13433" y="6216"/>
                </a:cubicBezTo>
                <a:cubicBezTo>
                  <a:pt x="13360" y="5689"/>
                  <a:pt x="13392" y="4465"/>
                  <a:pt x="14163" y="4465"/>
                </a:cubicBezTo>
                <a:cubicBezTo>
                  <a:pt x="14197" y="4465"/>
                  <a:pt x="14231" y="4467"/>
                  <a:pt x="14267" y="4472"/>
                </a:cubicBezTo>
                <a:cubicBezTo>
                  <a:pt x="14741" y="4548"/>
                  <a:pt x="15025" y="5060"/>
                  <a:pt x="15234" y="5439"/>
                </a:cubicBezTo>
                <a:cubicBezTo>
                  <a:pt x="15499" y="5913"/>
                  <a:pt x="15727" y="6406"/>
                  <a:pt x="15935" y="6898"/>
                </a:cubicBezTo>
                <a:cubicBezTo>
                  <a:pt x="16732" y="8946"/>
                  <a:pt x="17111" y="11107"/>
                  <a:pt x="17452" y="13268"/>
                </a:cubicBezTo>
                <a:cubicBezTo>
                  <a:pt x="17623" y="14348"/>
                  <a:pt x="17793" y="15429"/>
                  <a:pt x="18002" y="16510"/>
                </a:cubicBezTo>
                <a:cubicBezTo>
                  <a:pt x="18096" y="17040"/>
                  <a:pt x="18229" y="17590"/>
                  <a:pt x="18362" y="18121"/>
                </a:cubicBezTo>
                <a:cubicBezTo>
                  <a:pt x="18476" y="18557"/>
                  <a:pt x="18627" y="19031"/>
                  <a:pt x="18968" y="19334"/>
                </a:cubicBezTo>
                <a:cubicBezTo>
                  <a:pt x="19197" y="19533"/>
                  <a:pt x="19456" y="19618"/>
                  <a:pt x="19715" y="19618"/>
                </a:cubicBezTo>
                <a:cubicBezTo>
                  <a:pt x="20273" y="19618"/>
                  <a:pt x="20833" y="19220"/>
                  <a:pt x="21092" y="18690"/>
                </a:cubicBezTo>
                <a:cubicBezTo>
                  <a:pt x="21300" y="18178"/>
                  <a:pt x="21338" y="17628"/>
                  <a:pt x="21205" y="17078"/>
                </a:cubicBezTo>
                <a:cubicBezTo>
                  <a:pt x="21111" y="16472"/>
                  <a:pt x="20902" y="15884"/>
                  <a:pt x="20731" y="15277"/>
                </a:cubicBezTo>
                <a:lnTo>
                  <a:pt x="18684" y="7903"/>
                </a:lnTo>
                <a:cubicBezTo>
                  <a:pt x="18514" y="7315"/>
                  <a:pt x="18362" y="6728"/>
                  <a:pt x="18191" y="6102"/>
                </a:cubicBezTo>
                <a:cubicBezTo>
                  <a:pt x="18162" y="6043"/>
                  <a:pt x="18106" y="6015"/>
                  <a:pt x="18051" y="6015"/>
                </a:cubicBezTo>
                <a:cubicBezTo>
                  <a:pt x="17966" y="6015"/>
                  <a:pt x="17884" y="6082"/>
                  <a:pt x="17907" y="6197"/>
                </a:cubicBezTo>
                <a:cubicBezTo>
                  <a:pt x="18589" y="8623"/>
                  <a:pt x="19253" y="11050"/>
                  <a:pt x="19935" y="13476"/>
                </a:cubicBezTo>
                <a:lnTo>
                  <a:pt x="20428" y="15315"/>
                </a:lnTo>
                <a:cubicBezTo>
                  <a:pt x="20599" y="15903"/>
                  <a:pt x="20788" y="16491"/>
                  <a:pt x="20902" y="17078"/>
                </a:cubicBezTo>
                <a:cubicBezTo>
                  <a:pt x="21016" y="17609"/>
                  <a:pt x="21035" y="18216"/>
                  <a:pt x="20750" y="18690"/>
                </a:cubicBezTo>
                <a:cubicBezTo>
                  <a:pt x="20542" y="19050"/>
                  <a:pt x="20144" y="19296"/>
                  <a:pt x="19727" y="19334"/>
                </a:cubicBezTo>
                <a:cubicBezTo>
                  <a:pt x="19253" y="19334"/>
                  <a:pt x="18950" y="18917"/>
                  <a:pt x="18798" y="18519"/>
                </a:cubicBezTo>
                <a:cubicBezTo>
                  <a:pt x="18627" y="18026"/>
                  <a:pt x="18495" y="17533"/>
                  <a:pt x="18400" y="17040"/>
                </a:cubicBezTo>
                <a:cubicBezTo>
                  <a:pt x="18172" y="15979"/>
                  <a:pt x="17983" y="14898"/>
                  <a:pt x="17812" y="13837"/>
                </a:cubicBezTo>
                <a:cubicBezTo>
                  <a:pt x="17452" y="11713"/>
                  <a:pt x="17130" y="9571"/>
                  <a:pt x="16428" y="7524"/>
                </a:cubicBezTo>
                <a:cubicBezTo>
                  <a:pt x="16239" y="7031"/>
                  <a:pt x="16049" y="6538"/>
                  <a:pt x="15822" y="6064"/>
                </a:cubicBezTo>
                <a:cubicBezTo>
                  <a:pt x="15632" y="5590"/>
                  <a:pt x="15386" y="5154"/>
                  <a:pt x="15082" y="4756"/>
                </a:cubicBezTo>
                <a:cubicBezTo>
                  <a:pt x="14841" y="4446"/>
                  <a:pt x="14506" y="4199"/>
                  <a:pt x="14120" y="4199"/>
                </a:cubicBezTo>
                <a:cubicBezTo>
                  <a:pt x="14081" y="4199"/>
                  <a:pt x="14042" y="4201"/>
                  <a:pt x="14002" y="4207"/>
                </a:cubicBezTo>
                <a:cubicBezTo>
                  <a:pt x="13661" y="4282"/>
                  <a:pt x="13395" y="4529"/>
                  <a:pt x="13281" y="4851"/>
                </a:cubicBezTo>
                <a:cubicBezTo>
                  <a:pt x="13149" y="5230"/>
                  <a:pt x="13092" y="5609"/>
                  <a:pt x="13130" y="6007"/>
                </a:cubicBezTo>
                <a:cubicBezTo>
                  <a:pt x="13187" y="6538"/>
                  <a:pt x="13281" y="7088"/>
                  <a:pt x="13395" y="7619"/>
                </a:cubicBezTo>
                <a:cubicBezTo>
                  <a:pt x="13623" y="8794"/>
                  <a:pt x="13907" y="9969"/>
                  <a:pt x="14267" y="11126"/>
                </a:cubicBezTo>
                <a:cubicBezTo>
                  <a:pt x="14608" y="12244"/>
                  <a:pt x="15044" y="13344"/>
                  <a:pt x="15442" y="14443"/>
                </a:cubicBezTo>
                <a:cubicBezTo>
                  <a:pt x="15879" y="15524"/>
                  <a:pt x="16182" y="16642"/>
                  <a:pt x="16333" y="17799"/>
                </a:cubicBezTo>
                <a:cubicBezTo>
                  <a:pt x="16409" y="18329"/>
                  <a:pt x="16390" y="18879"/>
                  <a:pt x="16296" y="19410"/>
                </a:cubicBezTo>
                <a:cubicBezTo>
                  <a:pt x="16277" y="19618"/>
                  <a:pt x="16144" y="19789"/>
                  <a:pt x="15973" y="19884"/>
                </a:cubicBezTo>
                <a:cubicBezTo>
                  <a:pt x="15943" y="19889"/>
                  <a:pt x="15912" y="19892"/>
                  <a:pt x="15882" y="19892"/>
                </a:cubicBezTo>
                <a:cubicBezTo>
                  <a:pt x="15710" y="19892"/>
                  <a:pt x="15558" y="19802"/>
                  <a:pt x="15461" y="19656"/>
                </a:cubicBezTo>
                <a:cubicBezTo>
                  <a:pt x="15329" y="19467"/>
                  <a:pt x="15215" y="19258"/>
                  <a:pt x="15139" y="19031"/>
                </a:cubicBezTo>
                <a:cubicBezTo>
                  <a:pt x="15025" y="18746"/>
                  <a:pt x="14912" y="18481"/>
                  <a:pt x="14817" y="18197"/>
                </a:cubicBezTo>
                <a:cubicBezTo>
                  <a:pt x="14608" y="17628"/>
                  <a:pt x="14419" y="17059"/>
                  <a:pt x="14248" y="16491"/>
                </a:cubicBezTo>
                <a:cubicBezTo>
                  <a:pt x="13888" y="15353"/>
                  <a:pt x="13566" y="14178"/>
                  <a:pt x="13300" y="13003"/>
                </a:cubicBezTo>
                <a:cubicBezTo>
                  <a:pt x="13073" y="12017"/>
                  <a:pt x="12921" y="11031"/>
                  <a:pt x="12694" y="10045"/>
                </a:cubicBezTo>
                <a:cubicBezTo>
                  <a:pt x="12334" y="8377"/>
                  <a:pt x="11822" y="6576"/>
                  <a:pt x="10590" y="5306"/>
                </a:cubicBezTo>
                <a:cubicBezTo>
                  <a:pt x="10305" y="5022"/>
                  <a:pt x="9983" y="4756"/>
                  <a:pt x="9623" y="4548"/>
                </a:cubicBezTo>
                <a:cubicBezTo>
                  <a:pt x="9603" y="4534"/>
                  <a:pt x="9580" y="4528"/>
                  <a:pt x="9558" y="4528"/>
                </a:cubicBezTo>
                <a:cubicBezTo>
                  <a:pt x="9517" y="4528"/>
                  <a:pt x="9477" y="4549"/>
                  <a:pt x="9452" y="4586"/>
                </a:cubicBezTo>
                <a:cubicBezTo>
                  <a:pt x="8978" y="5458"/>
                  <a:pt x="9016" y="6481"/>
                  <a:pt x="9168" y="7448"/>
                </a:cubicBezTo>
                <a:cubicBezTo>
                  <a:pt x="9338" y="8510"/>
                  <a:pt x="9604" y="9571"/>
                  <a:pt x="9869" y="10633"/>
                </a:cubicBezTo>
                <a:cubicBezTo>
                  <a:pt x="10438" y="12832"/>
                  <a:pt x="11101" y="14993"/>
                  <a:pt x="11879" y="17135"/>
                </a:cubicBezTo>
                <a:cubicBezTo>
                  <a:pt x="12182" y="18007"/>
                  <a:pt x="12618" y="19182"/>
                  <a:pt x="11784" y="19922"/>
                </a:cubicBezTo>
                <a:cubicBezTo>
                  <a:pt x="11612" y="20082"/>
                  <a:pt x="11386" y="20166"/>
                  <a:pt x="11158" y="20166"/>
                </a:cubicBezTo>
                <a:cubicBezTo>
                  <a:pt x="11008" y="20166"/>
                  <a:pt x="10858" y="20130"/>
                  <a:pt x="10722" y="20055"/>
                </a:cubicBezTo>
                <a:cubicBezTo>
                  <a:pt x="10400" y="19827"/>
                  <a:pt x="10172" y="19524"/>
                  <a:pt x="10021" y="19182"/>
                </a:cubicBezTo>
                <a:cubicBezTo>
                  <a:pt x="9831" y="18784"/>
                  <a:pt x="9699" y="18367"/>
                  <a:pt x="9585" y="17950"/>
                </a:cubicBezTo>
                <a:lnTo>
                  <a:pt x="9111" y="16244"/>
                </a:lnTo>
                <a:lnTo>
                  <a:pt x="8125" y="12832"/>
                </a:lnTo>
                <a:cubicBezTo>
                  <a:pt x="7822" y="11732"/>
                  <a:pt x="7519" y="10614"/>
                  <a:pt x="7177" y="9514"/>
                </a:cubicBezTo>
                <a:cubicBezTo>
                  <a:pt x="6950" y="8737"/>
                  <a:pt x="6665" y="7903"/>
                  <a:pt x="6059" y="7353"/>
                </a:cubicBezTo>
                <a:cubicBezTo>
                  <a:pt x="5907" y="7221"/>
                  <a:pt x="5737" y="7107"/>
                  <a:pt x="5547" y="7012"/>
                </a:cubicBezTo>
                <a:cubicBezTo>
                  <a:pt x="5534" y="7008"/>
                  <a:pt x="5519" y="7005"/>
                  <a:pt x="5505" y="7005"/>
                </a:cubicBezTo>
                <a:cubicBezTo>
                  <a:pt x="5457" y="7005"/>
                  <a:pt x="5410" y="7030"/>
                  <a:pt x="5395" y="7088"/>
                </a:cubicBezTo>
                <a:cubicBezTo>
                  <a:pt x="5054" y="9041"/>
                  <a:pt x="5661" y="10936"/>
                  <a:pt x="6305" y="12775"/>
                </a:cubicBezTo>
                <a:cubicBezTo>
                  <a:pt x="6628" y="13723"/>
                  <a:pt x="6988" y="14671"/>
                  <a:pt x="7253" y="15638"/>
                </a:cubicBezTo>
                <a:cubicBezTo>
                  <a:pt x="7386" y="16093"/>
                  <a:pt x="7481" y="16566"/>
                  <a:pt x="7537" y="17059"/>
                </a:cubicBezTo>
                <a:cubicBezTo>
                  <a:pt x="7556" y="17457"/>
                  <a:pt x="7481" y="17969"/>
                  <a:pt x="7064" y="18121"/>
                </a:cubicBezTo>
                <a:cubicBezTo>
                  <a:pt x="6994" y="18147"/>
                  <a:pt x="6924" y="18158"/>
                  <a:pt x="6855" y="18158"/>
                </a:cubicBezTo>
                <a:cubicBezTo>
                  <a:pt x="6568" y="18158"/>
                  <a:pt x="6295" y="17959"/>
                  <a:pt x="6097" y="17761"/>
                </a:cubicBezTo>
                <a:cubicBezTo>
                  <a:pt x="5774" y="17438"/>
                  <a:pt x="5547" y="17059"/>
                  <a:pt x="5376" y="16642"/>
                </a:cubicBezTo>
                <a:cubicBezTo>
                  <a:pt x="4959" y="15619"/>
                  <a:pt x="4561" y="14595"/>
                  <a:pt x="4182" y="13571"/>
                </a:cubicBezTo>
                <a:cubicBezTo>
                  <a:pt x="3405" y="11505"/>
                  <a:pt x="2703" y="9401"/>
                  <a:pt x="2059" y="7278"/>
                </a:cubicBezTo>
                <a:cubicBezTo>
                  <a:pt x="1414" y="5154"/>
                  <a:pt x="846" y="3012"/>
                  <a:pt x="334" y="851"/>
                </a:cubicBezTo>
                <a:cubicBezTo>
                  <a:pt x="277" y="586"/>
                  <a:pt x="220" y="320"/>
                  <a:pt x="163" y="55"/>
                </a:cubicBezTo>
                <a:cubicBezTo>
                  <a:pt x="156" y="17"/>
                  <a:pt x="126" y="0"/>
                  <a:pt x="95" y="0"/>
                </a:cubicBezTo>
                <a:close/>
              </a:path>
            </a:pathLst>
          </a:custGeom>
          <a:solidFill>
            <a:srgbClr val="1C5F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5" name="Chart 14">
            <a:extLst>
              <a:ext uri="{FF2B5EF4-FFF2-40B4-BE49-F238E27FC236}">
                <a16:creationId xmlns:a16="http://schemas.microsoft.com/office/drawing/2014/main" id="{4D84BE02-D981-426D-8CA6-4C4F0445956C}"/>
              </a:ext>
            </a:extLst>
          </p:cNvPr>
          <p:cNvGraphicFramePr/>
          <p:nvPr>
            <p:extLst>
              <p:ext uri="{D42A27DB-BD31-4B8C-83A1-F6EECF244321}">
                <p14:modId xmlns:p14="http://schemas.microsoft.com/office/powerpoint/2010/main" val="2181950289"/>
              </p:ext>
            </p:extLst>
          </p:nvPr>
        </p:nvGraphicFramePr>
        <p:xfrm>
          <a:off x="855602" y="554529"/>
          <a:ext cx="7127521" cy="3574481"/>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Google Shape;3124;p68"/>
          <p:cNvGrpSpPr/>
          <p:nvPr/>
        </p:nvGrpSpPr>
        <p:grpSpPr>
          <a:xfrm>
            <a:off x="592924" y="353619"/>
            <a:ext cx="7646612" cy="4789881"/>
            <a:chOff x="3578510" y="1419647"/>
            <a:chExt cx="4021500" cy="3062887"/>
          </a:xfrm>
        </p:grpSpPr>
        <p:sp>
          <p:nvSpPr>
            <p:cNvPr id="17"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20"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spTree>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4"/>
        <p:cNvGrpSpPr/>
        <p:nvPr/>
      </p:nvGrpSpPr>
      <p:grpSpPr>
        <a:xfrm>
          <a:off x="0" y="0"/>
          <a:ext cx="0" cy="0"/>
          <a:chOff x="0" y="0"/>
          <a:chExt cx="0" cy="0"/>
        </a:xfrm>
      </p:grpSpPr>
      <p:sp>
        <p:nvSpPr>
          <p:cNvPr id="2185" name="Google Shape;2185;p43"/>
          <p:cNvSpPr txBox="1">
            <a:spLocks noGrp="1"/>
          </p:cNvSpPr>
          <p:nvPr>
            <p:ph type="subTitle" idx="1"/>
          </p:nvPr>
        </p:nvSpPr>
        <p:spPr>
          <a:xfrm>
            <a:off x="445724" y="304799"/>
            <a:ext cx="4698443" cy="46958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ro-RO" sz="1800" dirty="0"/>
              <a:t>   Uneori, studenții se implică în economia </a:t>
            </a:r>
            <a:r>
              <a:rPr lang="ro-RO" sz="1800" b="1" dirty="0"/>
              <a:t>informală</a:t>
            </a:r>
            <a:r>
              <a:rPr lang="ro-RO" sz="1800" dirty="0"/>
              <a:t> din cauza </a:t>
            </a:r>
            <a:r>
              <a:rPr lang="ro-RO" sz="1800" b="1" dirty="0"/>
              <a:t>stigmatizării sociale</a:t>
            </a:r>
            <a:r>
              <a:rPr lang="ro-RO" sz="1800" dirty="0"/>
              <a:t> asociate unor factori precum statutul socio-economic sau apartenența la anumite grupuri. Acest lucru poate determina evitarea pieței muncii formale și orientarea către activități informale.</a:t>
            </a:r>
            <a:endParaRPr sz="1800" dirty="0"/>
          </a:p>
        </p:txBody>
      </p:sp>
      <p:sp>
        <p:nvSpPr>
          <p:cNvPr id="2187" name="Google Shape;2187;p43"/>
          <p:cNvSpPr txBox="1">
            <a:spLocks noGrp="1"/>
          </p:cNvSpPr>
          <p:nvPr>
            <p:ph type="ctrTitle"/>
          </p:nvPr>
        </p:nvSpPr>
        <p:spPr>
          <a:xfrm>
            <a:off x="445724" y="117735"/>
            <a:ext cx="7031401" cy="109193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ro-RO" sz="4400" dirty="0"/>
              <a:t>Stigmatizarea socială</a:t>
            </a:r>
            <a:endParaRPr sz="4400" dirty="0"/>
          </a:p>
        </p:txBody>
      </p:sp>
      <p:pic>
        <p:nvPicPr>
          <p:cNvPr id="3" name="Picture 2"/>
          <p:cNvPicPr>
            <a:picLocks noChangeAspect="1"/>
          </p:cNvPicPr>
          <p:nvPr/>
        </p:nvPicPr>
        <p:blipFill>
          <a:blip r:embed="rId3"/>
          <a:stretch>
            <a:fillRect/>
          </a:stretch>
        </p:blipFill>
        <p:spPr>
          <a:xfrm>
            <a:off x="5245657" y="990273"/>
            <a:ext cx="3679268" cy="4077027"/>
          </a:xfrm>
          <a:prstGeom prst="rect">
            <a:avLst/>
          </a:prstGeom>
        </p:spPr>
      </p:pic>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79"/>
        <p:cNvGrpSpPr/>
        <p:nvPr/>
      </p:nvGrpSpPr>
      <p:grpSpPr>
        <a:xfrm>
          <a:off x="0" y="0"/>
          <a:ext cx="0" cy="0"/>
          <a:chOff x="0" y="0"/>
          <a:chExt cx="0" cy="0"/>
        </a:xfrm>
      </p:grpSpPr>
      <p:grpSp>
        <p:nvGrpSpPr>
          <p:cNvPr id="16" name="Google Shape;3124;p68"/>
          <p:cNvGrpSpPr/>
          <p:nvPr/>
        </p:nvGrpSpPr>
        <p:grpSpPr>
          <a:xfrm>
            <a:off x="581025" y="182170"/>
            <a:ext cx="8265737" cy="4961330"/>
            <a:chOff x="3578510" y="1419647"/>
            <a:chExt cx="4021500" cy="3062887"/>
          </a:xfrm>
        </p:grpSpPr>
        <p:sp>
          <p:nvSpPr>
            <p:cNvPr id="17" name="Google Shape;3125;p68"/>
            <p:cNvSpPr/>
            <p:nvPr/>
          </p:nvSpPr>
          <p:spPr>
            <a:xfrm>
              <a:off x="3716658" y="1548119"/>
              <a:ext cx="3748500" cy="2285700"/>
            </a:xfrm>
            <a:prstGeom prst="rect">
              <a:avLst/>
            </a:prstGeom>
            <a:no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126;p68"/>
            <p:cNvSpPr/>
            <p:nvPr/>
          </p:nvSpPr>
          <p:spPr>
            <a:xfrm>
              <a:off x="3578510" y="1419647"/>
              <a:ext cx="4021500" cy="2544300"/>
            </a:xfrm>
            <a:prstGeom prst="roundRect">
              <a:avLst>
                <a:gd name="adj" fmla="val 385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127;p6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dk2"/>
              </a:solidFill>
              <a:prstDash val="solid"/>
              <a:round/>
              <a:headEnd type="none" w="med" len="med"/>
              <a:tailEnd type="none" w="med" len="med"/>
            </a:ln>
          </p:spPr>
        </p:sp>
        <p:cxnSp>
          <p:nvCxnSpPr>
            <p:cNvPr id="20" name="Google Shape;3128;p68"/>
            <p:cNvCxnSpPr/>
            <p:nvPr/>
          </p:nvCxnSpPr>
          <p:spPr>
            <a:xfrm>
              <a:off x="4915750" y="4433452"/>
              <a:ext cx="1353300" cy="0"/>
            </a:xfrm>
            <a:prstGeom prst="straightConnector1">
              <a:avLst/>
            </a:prstGeom>
            <a:noFill/>
            <a:ln w="19050" cap="flat" cmpd="sng">
              <a:solidFill>
                <a:schemeClr val="dk2"/>
              </a:solidFill>
              <a:prstDash val="solid"/>
              <a:round/>
              <a:headEnd type="none" w="med" len="med"/>
              <a:tailEnd type="none" w="med" len="med"/>
            </a:ln>
          </p:spPr>
        </p:cxnSp>
      </p:grpSp>
      <p:graphicFrame>
        <p:nvGraphicFramePr>
          <p:cNvPr id="21" name="Chart 20">
            <a:extLst>
              <a:ext uri="{FF2B5EF4-FFF2-40B4-BE49-F238E27FC236}">
                <a16:creationId xmlns:a16="http://schemas.microsoft.com/office/drawing/2014/main" id="{68172F8B-1BA3-64BD-39AE-E1F77EA5959B}"/>
              </a:ext>
            </a:extLst>
          </p:cNvPr>
          <p:cNvGraphicFramePr/>
          <p:nvPr>
            <p:extLst>
              <p:ext uri="{D42A27DB-BD31-4B8C-83A1-F6EECF244321}">
                <p14:modId xmlns:p14="http://schemas.microsoft.com/office/powerpoint/2010/main" val="1262405117"/>
              </p:ext>
            </p:extLst>
          </p:nvPr>
        </p:nvGraphicFramePr>
        <p:xfrm>
          <a:off x="864973" y="390273"/>
          <a:ext cx="7704616" cy="3702426"/>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theme/theme1.xml><?xml version="1.0" encoding="utf-8"?>
<a:theme xmlns:a="http://schemas.openxmlformats.org/drawingml/2006/main" name="Aqua Marketing Plan by Slidego">
  <a:themeElements>
    <a:clrScheme name="Simple Light">
      <a:dk1>
        <a:srgbClr val="434343"/>
      </a:dk1>
      <a:lt1>
        <a:srgbClr val="FFFFFF"/>
      </a:lt1>
      <a:dk2>
        <a:srgbClr val="630742"/>
      </a:dk2>
      <a:lt2>
        <a:srgbClr val="C63D9D"/>
      </a:lt2>
      <a:accent1>
        <a:srgbClr val="C63D9D"/>
      </a:accent1>
      <a:accent2>
        <a:srgbClr val="A8D7CD"/>
      </a:accent2>
      <a:accent3>
        <a:srgbClr val="E89FDC"/>
      </a:accent3>
      <a:accent4>
        <a:srgbClr val="DC9FE8"/>
      </a:accent4>
      <a:accent5>
        <a:srgbClr val="7DC4B2"/>
      </a:accent5>
      <a:accent6>
        <a:srgbClr val="DC6FB8"/>
      </a:accent6>
      <a:hlink>
        <a:srgbClr val="63074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TotalTime>
  <Words>373</Words>
  <Application>Microsoft Office PowerPoint</Application>
  <PresentationFormat>On-screen Show (16:9)</PresentationFormat>
  <Paragraphs>22</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Open Sans</vt:lpstr>
      <vt:lpstr>Fira Sans Extra Condensed Medium</vt:lpstr>
      <vt:lpstr>Overpass Black</vt:lpstr>
      <vt:lpstr>Overpass</vt:lpstr>
      <vt:lpstr>Josefin Sans</vt:lpstr>
      <vt:lpstr>Arial</vt:lpstr>
      <vt:lpstr>Aqua Marketing Plan by Slidego</vt:lpstr>
      <vt:lpstr>Intenția studenților pentru implicarea în economia informală</vt:lpstr>
      <vt:lpstr>Introducere</vt:lpstr>
      <vt:lpstr>   Economia informală cuprinde activități economice desfășurate în afara cadrului legal și fără respectarea normelor fiscale și sociale. Aceste activități pot include vânzarea de produse sau servicii, precum și alte forme de muncă nedeclarată sau neautorizată.</vt:lpstr>
      <vt:lpstr>PowerPoint Presentation</vt:lpstr>
      <vt:lpstr>Motivații financiare</vt:lpstr>
      <vt:lpstr>Flexibilitatea și autonomia</vt:lpstr>
      <vt:lpstr>PowerPoint Presentation</vt:lpstr>
      <vt:lpstr>Stigmatizarea socială</vt:lpstr>
      <vt:lpstr>PowerPoint Presentation</vt:lpstr>
      <vt:lpstr>Riscuri și consecințe</vt:lpstr>
      <vt:lpstr>PowerPoint Presentation</vt:lpstr>
      <vt:lpstr>Concluzii</vt:lpstr>
      <vt:lpstr>Bibliografie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Intenția studenților pentru implicarea în economia informală</dc:title>
  <dc:creator>Andreea</dc:creator>
  <cp:lastModifiedBy>Maria Dragu</cp:lastModifiedBy>
  <cp:revision>11</cp:revision>
  <dcterms:modified xsi:type="dcterms:W3CDTF">2025-03-20T13:53:44Z</dcterms:modified>
</cp:coreProperties>
</file>